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3" r:id="rId8"/>
    <p:sldId id="264" r:id="rId9"/>
    <p:sldId id="265" r:id="rId10"/>
    <p:sldId id="266" r:id="rId11"/>
    <p:sldId id="267" r:id="rId12"/>
    <p:sldId id="268" r:id="rId13"/>
    <p:sldId id="269" r:id="rId1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7FE"/>
    <a:srgbClr val="A584E2"/>
    <a:srgbClr val="A78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4" autoAdjust="0"/>
    <p:restoredTop sz="94660"/>
  </p:normalViewPr>
  <p:slideViewPr>
    <p:cSldViewPr snapToGrid="0" showGuides="1">
      <p:cViewPr varScale="1">
        <p:scale>
          <a:sx n="80" d="100"/>
          <a:sy n="80" d="100"/>
        </p:scale>
        <p:origin x="4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D30D-1EA5-4BA4-BA7D-A833552148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E034B180-9ED6-4E18-8932-08B4FFD3F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55C96196-C5D1-4C86-87EB-73261D4186AF}"/>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66C56B64-E431-4207-B016-3468E4FC980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C139A9C-C098-4568-891E-7D29C481BA6C}"/>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2344894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8A76-416C-4743-A51A-6BC3F9935B0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7693D585-D325-45AC-9DF3-B72317E3E3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D8532D2-FB89-4BA8-9E75-0B76A46393D7}"/>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912E7AFA-8B39-4758-AC3F-BD9DE65D4F8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02C93E4-EA26-46EA-8EFB-6018BD155488}"/>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10387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8E351-08DD-4CA0-B8F3-C2E62EAFCD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5B351318-2B9A-41BD-AA55-A38A18535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4B937A2-21CB-4675-9BA9-D3070F10D704}"/>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326C9090-AF65-40B8-8EB4-A6ED4716A92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96021C5-DDCC-4202-9A6E-DB6B36F00951}"/>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602791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6DFC-070F-48FC-BA12-E7A77B8F594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E5F4E0E3-D397-4DD5-8AC4-9F0C4E548D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6945E834-718E-421F-8863-EC3BA5F0E46E}"/>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F622607E-BAB5-4BC7-B89C-878FC1FF01B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22F4E60-F74A-4404-86C9-7B4AA327BFD2}"/>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402839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92B1-0B59-465A-AD51-E574081D4A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27FC7B6E-1CCF-4F5F-9A44-165B9F6F2E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E6B17C-D16E-424A-A28F-C300AD5997B8}"/>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231ACBBB-425B-49EC-8038-C7992B34877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85DB744-3FF8-429E-B38F-095E70F72A8B}"/>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1794734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929D-CE49-414F-B99A-E5CDB5B4E0B8}"/>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ED953C4-1150-46DB-984E-0BF2C40829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248B8381-AF0B-41D3-997F-C2DDAE58CF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0C8200BB-F699-411D-A4E7-76BF54521844}"/>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6" name="Footer Placeholder 5">
            <a:extLst>
              <a:ext uri="{FF2B5EF4-FFF2-40B4-BE49-F238E27FC236}">
                <a16:creationId xmlns:a16="http://schemas.microsoft.com/office/drawing/2014/main" id="{4DF4EE6E-75C1-4275-862A-2988BB3CF8F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A3A8737-2E94-4F7B-B8DF-7EEF91E6A5C3}"/>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1706690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214F-7FF6-448B-847B-E23B6A6CA8C1}"/>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63D16F-8A9E-45BD-B547-EF09CB1191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128F1D-FA57-4A29-B7E1-92D77F06C0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33C6DC0E-9B9C-47DC-A884-4038259498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178B58-7D6E-4A01-91F6-9C9C9E4B4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687C1646-B256-4575-BD5B-92C703E35BC9}"/>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8" name="Footer Placeholder 7">
            <a:extLst>
              <a:ext uri="{FF2B5EF4-FFF2-40B4-BE49-F238E27FC236}">
                <a16:creationId xmlns:a16="http://schemas.microsoft.com/office/drawing/2014/main" id="{02FE11DF-A86A-439D-AAB3-D97650002A2E}"/>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11315987-2DA0-411C-A93D-CA5D973289B1}"/>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2722762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9BFD-0D90-4ECF-B9FD-BC55AF80FCAF}"/>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7536ED5C-63A3-4139-9DA4-4C93E2B3C632}"/>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4" name="Footer Placeholder 3">
            <a:extLst>
              <a:ext uri="{FF2B5EF4-FFF2-40B4-BE49-F238E27FC236}">
                <a16:creationId xmlns:a16="http://schemas.microsoft.com/office/drawing/2014/main" id="{1F8E474A-DC60-4A41-AAEB-2BD98F9F887A}"/>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536BA9E-31A0-4851-A2CA-44B7C844B8E9}"/>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297806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BEB1D-8ADF-4904-BA14-1C36EA51C866}"/>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3" name="Footer Placeholder 2">
            <a:extLst>
              <a:ext uri="{FF2B5EF4-FFF2-40B4-BE49-F238E27FC236}">
                <a16:creationId xmlns:a16="http://schemas.microsoft.com/office/drawing/2014/main" id="{E300145A-2AE9-4CF2-97B5-90CE5123F905}"/>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76AE933D-25FD-43AA-BA7B-E301063E9D05}"/>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2641540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36E2-8D20-45E4-9B91-229EBFEB5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06C82F29-C525-432D-A50D-4E0659A78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73F22528-E81E-46A5-A168-CB1F2FBF96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B91FE9-174D-4229-A4A3-24487A91C970}"/>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6" name="Footer Placeholder 5">
            <a:extLst>
              <a:ext uri="{FF2B5EF4-FFF2-40B4-BE49-F238E27FC236}">
                <a16:creationId xmlns:a16="http://schemas.microsoft.com/office/drawing/2014/main" id="{3B194346-2012-49EE-AEC7-F3998C594335}"/>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B048596-5D2B-4F96-91B7-0C4C6FE4964D}"/>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135014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C035-A42C-4246-B59D-25E27A7C28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ADB84E7A-AA4F-417A-B888-A319AFCC0D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04E28A0-90F3-4F10-81D7-9D566BC0B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04CB59-B389-498D-AC81-2963CB0E38C1}"/>
              </a:ext>
            </a:extLst>
          </p:cNvPr>
          <p:cNvSpPr>
            <a:spLocks noGrp="1"/>
          </p:cNvSpPr>
          <p:nvPr>
            <p:ph type="dt" sz="half" idx="10"/>
          </p:nvPr>
        </p:nvSpPr>
        <p:spPr/>
        <p:txBody>
          <a:bodyPr/>
          <a:lstStyle/>
          <a:p>
            <a:fld id="{BADD5590-4AFE-4D10-9436-FE4E4D770C98}" type="datetimeFigureOut">
              <a:rPr lang="vi-VN" smtClean="0"/>
              <a:t>20/01/2022</a:t>
            </a:fld>
            <a:endParaRPr lang="vi-VN"/>
          </a:p>
        </p:txBody>
      </p:sp>
      <p:sp>
        <p:nvSpPr>
          <p:cNvPr id="6" name="Footer Placeholder 5">
            <a:extLst>
              <a:ext uri="{FF2B5EF4-FFF2-40B4-BE49-F238E27FC236}">
                <a16:creationId xmlns:a16="http://schemas.microsoft.com/office/drawing/2014/main" id="{653E7884-73C8-421E-83CB-00260D1E1D72}"/>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1A4FF8A1-F775-4549-85C2-4AAC6E6CB565}"/>
              </a:ext>
            </a:extLst>
          </p:cNvPr>
          <p:cNvSpPr>
            <a:spLocks noGrp="1"/>
          </p:cNvSpPr>
          <p:nvPr>
            <p:ph type="sldNum" sz="quarter" idx="12"/>
          </p:nvPr>
        </p:nvSpPr>
        <p:spPr/>
        <p:txBody>
          <a:bodyPr/>
          <a:lstStyle/>
          <a:p>
            <a:fld id="{9EE6731F-4408-42A7-9480-6CB8C34B954E}" type="slidenum">
              <a:rPr lang="vi-VN" smtClean="0"/>
              <a:t>‹#›</a:t>
            </a:fld>
            <a:endParaRPr lang="vi-VN"/>
          </a:p>
        </p:txBody>
      </p:sp>
    </p:spTree>
    <p:extLst>
      <p:ext uri="{BB962C8B-B14F-4D97-AF65-F5344CB8AC3E}">
        <p14:creationId xmlns:p14="http://schemas.microsoft.com/office/powerpoint/2010/main" val="428176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FA5459-A5C6-4AA2-9D55-78BB1033D5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855CF93-7560-4E9D-9E30-031A82601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61091EC-D7F1-4E6D-94A9-351E1AE99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DD5590-4AFE-4D10-9436-FE4E4D770C98}" type="datetimeFigureOut">
              <a:rPr lang="vi-VN" smtClean="0"/>
              <a:t>20/01/2022</a:t>
            </a:fld>
            <a:endParaRPr lang="vi-VN"/>
          </a:p>
        </p:txBody>
      </p:sp>
      <p:sp>
        <p:nvSpPr>
          <p:cNvPr id="5" name="Footer Placeholder 4">
            <a:extLst>
              <a:ext uri="{FF2B5EF4-FFF2-40B4-BE49-F238E27FC236}">
                <a16:creationId xmlns:a16="http://schemas.microsoft.com/office/drawing/2014/main" id="{9B977D5C-30FB-4D44-B94F-DBB7BEF1EC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C21881F8-DB60-459C-AA39-07DA4F457F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E6731F-4408-42A7-9480-6CB8C34B954E}" type="slidenum">
              <a:rPr lang="vi-VN" smtClean="0"/>
              <a:t>‹#›</a:t>
            </a:fld>
            <a:endParaRPr lang="vi-VN"/>
          </a:p>
        </p:txBody>
      </p:sp>
    </p:spTree>
    <p:extLst>
      <p:ext uri="{BB962C8B-B14F-4D97-AF65-F5344CB8AC3E}">
        <p14:creationId xmlns:p14="http://schemas.microsoft.com/office/powerpoint/2010/main" val="3892000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BAC75AB-1D67-4F17-A9BC-DB7E10299060}"/>
              </a:ext>
            </a:extLst>
          </p:cNvPr>
          <p:cNvSpPr/>
          <p:nvPr/>
        </p:nvSpPr>
        <p:spPr>
          <a:xfrm rot="1277677">
            <a:off x="4504088" y="6962076"/>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Oval 3">
            <a:extLst>
              <a:ext uri="{FF2B5EF4-FFF2-40B4-BE49-F238E27FC236}">
                <a16:creationId xmlns:a16="http://schemas.microsoft.com/office/drawing/2014/main" id="{F1DFAE70-8924-451C-8C3A-73345E572F40}"/>
              </a:ext>
            </a:extLst>
          </p:cNvPr>
          <p:cNvSpPr/>
          <p:nvPr/>
        </p:nvSpPr>
        <p:spPr>
          <a:xfrm rot="1277677">
            <a:off x="4419921" y="16674175"/>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5" name="Oval 4">
            <a:extLst>
              <a:ext uri="{FF2B5EF4-FFF2-40B4-BE49-F238E27FC236}">
                <a16:creationId xmlns:a16="http://schemas.microsoft.com/office/drawing/2014/main" id="{AD5D6DC5-54FD-4770-8F6E-0D0C31C71976}"/>
              </a:ext>
            </a:extLst>
          </p:cNvPr>
          <p:cNvSpPr/>
          <p:nvPr/>
        </p:nvSpPr>
        <p:spPr>
          <a:xfrm rot="1277677">
            <a:off x="8371245" y="9648848"/>
            <a:ext cx="1617836" cy="157236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pic>
        <p:nvPicPr>
          <p:cNvPr id="6" name="Picture 5">
            <a:extLst>
              <a:ext uri="{FF2B5EF4-FFF2-40B4-BE49-F238E27FC236}">
                <a16:creationId xmlns:a16="http://schemas.microsoft.com/office/drawing/2014/main" id="{693FE026-AC00-42F9-B05A-8FC4CC612A8A}"/>
              </a:ext>
            </a:extLst>
          </p:cNvPr>
          <p:cNvPicPr>
            <a:picLocks noChangeAspect="1"/>
          </p:cNvPicPr>
          <p:nvPr/>
        </p:nvPicPr>
        <p:blipFill>
          <a:blip r:embed="rId2"/>
          <a:stretch>
            <a:fillRect/>
          </a:stretch>
        </p:blipFill>
        <p:spPr>
          <a:xfrm>
            <a:off x="5599931" y="11244710"/>
            <a:ext cx="6057537" cy="5354844"/>
          </a:xfrm>
          <a:prstGeom prst="rect">
            <a:avLst/>
          </a:prstGeom>
        </p:spPr>
      </p:pic>
      <p:sp>
        <p:nvSpPr>
          <p:cNvPr id="7" name="Oval 6">
            <a:extLst>
              <a:ext uri="{FF2B5EF4-FFF2-40B4-BE49-F238E27FC236}">
                <a16:creationId xmlns:a16="http://schemas.microsoft.com/office/drawing/2014/main" id="{FE182D1C-82F5-41D3-85BA-292431C40023}"/>
              </a:ext>
            </a:extLst>
          </p:cNvPr>
          <p:cNvSpPr/>
          <p:nvPr/>
        </p:nvSpPr>
        <p:spPr>
          <a:xfrm rot="1277677">
            <a:off x="9949424" y="17553280"/>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CB3DD68B-A827-43F1-9A27-7647F097BCDB}"/>
              </a:ext>
            </a:extLst>
          </p:cNvPr>
          <p:cNvSpPr txBox="1"/>
          <p:nvPr/>
        </p:nvSpPr>
        <p:spPr>
          <a:xfrm>
            <a:off x="772415" y="7208027"/>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418CC18-CC37-4AEC-9AC8-F054B115A391}"/>
              </a:ext>
            </a:extLst>
          </p:cNvPr>
          <p:cNvSpPr txBox="1"/>
          <p:nvPr/>
        </p:nvSpPr>
        <p:spPr>
          <a:xfrm>
            <a:off x="767297" y="9802130"/>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sp>
        <p:nvSpPr>
          <p:cNvPr id="11" name="TextBox 10">
            <a:extLst>
              <a:ext uri="{FF2B5EF4-FFF2-40B4-BE49-F238E27FC236}">
                <a16:creationId xmlns:a16="http://schemas.microsoft.com/office/drawing/2014/main" id="{2025F496-4943-4928-8BA2-E29AFBC2865C}"/>
              </a:ext>
            </a:extLst>
          </p:cNvPr>
          <p:cNvSpPr txBox="1"/>
          <p:nvPr/>
        </p:nvSpPr>
        <p:spPr>
          <a:xfrm>
            <a:off x="733186" y="11035413"/>
            <a:ext cx="3857102"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Chủ đề nội dung thuyết trình</a:t>
            </a:r>
            <a:endParaRPr lang="vi-VN" sz="2800" b="1">
              <a:solidFill>
                <a:schemeClr val="bg1"/>
              </a:solidFill>
              <a:latin typeface="Dongle" pitchFamily="2" charset="-127"/>
              <a:ea typeface="Dongle" pitchFamily="2" charset="-127"/>
            </a:endParaRPr>
          </a:p>
        </p:txBody>
      </p:sp>
      <p:sp>
        <p:nvSpPr>
          <p:cNvPr id="12" name="TextBox 11">
            <a:extLst>
              <a:ext uri="{FF2B5EF4-FFF2-40B4-BE49-F238E27FC236}">
                <a16:creationId xmlns:a16="http://schemas.microsoft.com/office/drawing/2014/main" id="{358A31EA-EE92-48F4-9A56-45A49EE45F8F}"/>
              </a:ext>
            </a:extLst>
          </p:cNvPr>
          <p:cNvSpPr txBox="1"/>
          <p:nvPr/>
        </p:nvSpPr>
        <p:spPr>
          <a:xfrm>
            <a:off x="733186" y="12440676"/>
            <a:ext cx="3857102"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bài học</a:t>
            </a:r>
            <a:endParaRPr lang="vi-VN" sz="2400">
              <a:solidFill>
                <a:schemeClr val="bg1"/>
              </a:solidFill>
              <a:latin typeface="Dongle" pitchFamily="2" charset="-127"/>
              <a:ea typeface="Dongle" pitchFamily="2" charset="-127"/>
            </a:endParaRPr>
          </a:p>
        </p:txBody>
      </p:sp>
      <p:sp>
        <p:nvSpPr>
          <p:cNvPr id="13" name="Rectangle: Rounded Corners 12">
            <a:extLst>
              <a:ext uri="{FF2B5EF4-FFF2-40B4-BE49-F238E27FC236}">
                <a16:creationId xmlns:a16="http://schemas.microsoft.com/office/drawing/2014/main" id="{077A0B82-1249-4CD9-ACC2-EB247D43A0DD}"/>
              </a:ext>
            </a:extLst>
          </p:cNvPr>
          <p:cNvSpPr/>
          <p:nvPr/>
        </p:nvSpPr>
        <p:spPr>
          <a:xfrm>
            <a:off x="767297" y="14283352"/>
            <a:ext cx="2076452" cy="613458"/>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anose="020B0604020202020204" pitchFamily="34" charset="0"/>
                <a:cs typeface="Arial" panose="020B0604020202020204" pitchFamily="34" charset="0"/>
              </a:rPr>
              <a:t>BẮT ĐẦU</a:t>
            </a:r>
            <a:endParaRPr lang="vi-VN"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65410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4703006" y="-1732981"/>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2007616" y="5233584"/>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233188" y="1166897"/>
            <a:ext cx="1879566" cy="1822360"/>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4330889" y="1427467"/>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91470" y="14519522"/>
            <a:ext cx="6858435" cy="5143824"/>
          </a:xfrm>
          <a:prstGeom prst="rect">
            <a:avLst/>
          </a:prstGeom>
        </p:spPr>
      </p:pic>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127190" y="8639020"/>
            <a:ext cx="6858435" cy="5143827"/>
          </a:xfrm>
          <a:prstGeom prst="rect">
            <a:avLst/>
          </a:prstGeom>
        </p:spPr>
      </p:pic>
      <p:pic>
        <p:nvPicPr>
          <p:cNvPr id="18" name="Picture 17">
            <a:extLst>
              <a:ext uri="{FF2B5EF4-FFF2-40B4-BE49-F238E27FC236}">
                <a16:creationId xmlns:a16="http://schemas.microsoft.com/office/drawing/2014/main" id="{07245DB8-F3A3-442D-A00D-2FEABFE748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181100" y="1369462"/>
            <a:ext cx="7170018" cy="5377515"/>
          </a:xfrm>
          <a:prstGeom prst="roundRect">
            <a:avLst>
              <a:gd name="adj" fmla="val 7651"/>
            </a:avLst>
          </a:prstGeom>
        </p:spPr>
      </p:pic>
      <p:sp>
        <p:nvSpPr>
          <p:cNvPr id="19" name="TextBox 18">
            <a:extLst>
              <a:ext uri="{FF2B5EF4-FFF2-40B4-BE49-F238E27FC236}">
                <a16:creationId xmlns:a16="http://schemas.microsoft.com/office/drawing/2014/main" id="{CF39270A-48DB-493B-868C-1B1459E768C2}"/>
              </a:ext>
            </a:extLst>
          </p:cNvPr>
          <p:cNvSpPr txBox="1"/>
          <p:nvPr/>
        </p:nvSpPr>
        <p:spPr>
          <a:xfrm>
            <a:off x="6923377" y="942429"/>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3</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0" name="TextBox 19">
            <a:extLst>
              <a:ext uri="{FF2B5EF4-FFF2-40B4-BE49-F238E27FC236}">
                <a16:creationId xmlns:a16="http://schemas.microsoft.com/office/drawing/2014/main" id="{A1EB9B1B-60F9-4CF8-B2FF-BB01626477E0}"/>
              </a:ext>
            </a:extLst>
          </p:cNvPr>
          <p:cNvSpPr txBox="1"/>
          <p:nvPr/>
        </p:nvSpPr>
        <p:spPr>
          <a:xfrm>
            <a:off x="6951978" y="1878021"/>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3</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15" name="!! ô 6">
            <a:extLst>
              <a:ext uri="{FF2B5EF4-FFF2-40B4-BE49-F238E27FC236}">
                <a16:creationId xmlns:a16="http://schemas.microsoft.com/office/drawing/2014/main" id="{664F23BD-3EEF-467C-98FF-CCEA0675EF75}"/>
              </a:ext>
            </a:extLst>
          </p:cNvPr>
          <p:cNvSpPr txBox="1"/>
          <p:nvPr/>
        </p:nvSpPr>
        <p:spPr>
          <a:xfrm>
            <a:off x="6839434" y="251211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16" name="!! ô 5">
            <a:extLst>
              <a:ext uri="{FF2B5EF4-FFF2-40B4-BE49-F238E27FC236}">
                <a16:creationId xmlns:a16="http://schemas.microsoft.com/office/drawing/2014/main" id="{64A5BAB0-9A6A-4D0C-ABDC-1633AE666937}"/>
              </a:ext>
            </a:extLst>
          </p:cNvPr>
          <p:cNvSpPr txBox="1"/>
          <p:nvPr/>
        </p:nvSpPr>
        <p:spPr>
          <a:xfrm>
            <a:off x="6833570" y="4000065"/>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22" name="TextBox 21">
            <a:extLst>
              <a:ext uri="{FF2B5EF4-FFF2-40B4-BE49-F238E27FC236}">
                <a16:creationId xmlns:a16="http://schemas.microsoft.com/office/drawing/2014/main" id="{CB88762B-E47F-4C7F-92AA-F36277A0BDD0}"/>
              </a:ext>
            </a:extLst>
          </p:cNvPr>
          <p:cNvSpPr txBox="1"/>
          <p:nvPr/>
        </p:nvSpPr>
        <p:spPr>
          <a:xfrm>
            <a:off x="2261120" y="3570411"/>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3</a:t>
            </a:r>
            <a:endParaRPr lang="en-MY" sz="4400" dirty="0">
              <a:solidFill>
                <a:schemeClr val="bg1"/>
              </a:solidFill>
            </a:endParaRPr>
          </a:p>
        </p:txBody>
      </p:sp>
      <p:sp>
        <p:nvSpPr>
          <p:cNvPr id="23" name="TextBox 22">
            <a:extLst>
              <a:ext uri="{FF2B5EF4-FFF2-40B4-BE49-F238E27FC236}">
                <a16:creationId xmlns:a16="http://schemas.microsoft.com/office/drawing/2014/main" id="{409C58A2-C0B7-4A06-9C88-0CC1CD8C16DF}"/>
              </a:ext>
            </a:extLst>
          </p:cNvPr>
          <p:cNvSpPr txBox="1"/>
          <p:nvPr/>
        </p:nvSpPr>
        <p:spPr>
          <a:xfrm rot="243707">
            <a:off x="-2609081" y="29941"/>
            <a:ext cx="11509828" cy="1862048"/>
          </a:xfrm>
          <a:prstGeom prst="rect">
            <a:avLst/>
          </a:prstGeom>
          <a:noFill/>
          <a:scene3d>
            <a:camera prst="isometricOffAxis2Right"/>
            <a:lightRig rig="threePt" dir="t"/>
          </a:scene3d>
        </p:spPr>
        <p:txBody>
          <a:bodyPr wrap="square">
            <a:spAutoFit/>
          </a:bodyPr>
          <a:lstStyle/>
          <a:p>
            <a:r>
              <a:rPr lang="en-MY" sz="11500" b="1">
                <a:solidFill>
                  <a:schemeClr val="bg1"/>
                </a:solidFill>
                <a:latin typeface="Gotham" panose="02000804040000020004" pitchFamily="2" charset="0"/>
              </a:rPr>
              <a:t>Nội dung 3</a:t>
            </a:r>
            <a:endParaRPr lang="en-MY" sz="11500" dirty="0">
              <a:solidFill>
                <a:schemeClr val="bg1"/>
              </a:solidFill>
            </a:endParaRPr>
          </a:p>
        </p:txBody>
      </p:sp>
      <p:sp>
        <p:nvSpPr>
          <p:cNvPr id="24" name="TextBox 23">
            <a:extLst>
              <a:ext uri="{FF2B5EF4-FFF2-40B4-BE49-F238E27FC236}">
                <a16:creationId xmlns:a16="http://schemas.microsoft.com/office/drawing/2014/main" id="{22A842C1-272F-442B-AC0B-38D6712A2FAD}"/>
              </a:ext>
            </a:extLst>
          </p:cNvPr>
          <p:cNvSpPr txBox="1"/>
          <p:nvPr/>
        </p:nvSpPr>
        <p:spPr>
          <a:xfrm>
            <a:off x="6923377" y="7300839"/>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Kết luận</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5" name="TextBox 24">
            <a:extLst>
              <a:ext uri="{FF2B5EF4-FFF2-40B4-BE49-F238E27FC236}">
                <a16:creationId xmlns:a16="http://schemas.microsoft.com/office/drawing/2014/main" id="{2419CF4C-2614-4529-BD1F-D0F2213830C0}"/>
              </a:ext>
            </a:extLst>
          </p:cNvPr>
          <p:cNvSpPr txBox="1"/>
          <p:nvPr/>
        </p:nvSpPr>
        <p:spPr>
          <a:xfrm>
            <a:off x="6951978" y="9901110"/>
            <a:ext cx="3809807"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kết luận</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Tree>
    <p:extLst>
      <p:ext uri="{BB962C8B-B14F-4D97-AF65-F5344CB8AC3E}">
        <p14:creationId xmlns:p14="http://schemas.microsoft.com/office/powerpoint/2010/main" val="2108598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4390490" y="-1675109"/>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151522" y="2893838"/>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3655301" y="-337621"/>
            <a:ext cx="2354795" cy="214816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4479859" y="469818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733403" y="3361836"/>
            <a:ext cx="5692100" cy="4269073"/>
          </a:xfrm>
          <a:prstGeom prst="rect">
            <a:avLst/>
          </a:prstGeom>
        </p:spPr>
      </p:pic>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756134" y="1762568"/>
            <a:ext cx="5692096" cy="4269073"/>
          </a:xfrm>
          <a:prstGeom prst="rect">
            <a:avLst/>
          </a:prstGeom>
        </p:spPr>
      </p:pic>
      <p:pic>
        <p:nvPicPr>
          <p:cNvPr id="18" name="Picture 17">
            <a:extLst>
              <a:ext uri="{FF2B5EF4-FFF2-40B4-BE49-F238E27FC236}">
                <a16:creationId xmlns:a16="http://schemas.microsoft.com/office/drawing/2014/main" id="{07245DB8-F3A3-442D-A00D-2FEABFE748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756135" y="249385"/>
            <a:ext cx="5720696" cy="4290523"/>
          </a:xfrm>
          <a:prstGeom prst="roundRect">
            <a:avLst>
              <a:gd name="adj" fmla="val 7651"/>
            </a:avLst>
          </a:prstGeom>
        </p:spPr>
      </p:pic>
      <p:sp>
        <p:nvSpPr>
          <p:cNvPr id="19" name="TextBox 18">
            <a:extLst>
              <a:ext uri="{FF2B5EF4-FFF2-40B4-BE49-F238E27FC236}">
                <a16:creationId xmlns:a16="http://schemas.microsoft.com/office/drawing/2014/main" id="{CF39270A-48DB-493B-868C-1B1459E768C2}"/>
              </a:ext>
            </a:extLst>
          </p:cNvPr>
          <p:cNvSpPr txBox="1"/>
          <p:nvPr/>
        </p:nvSpPr>
        <p:spPr>
          <a:xfrm>
            <a:off x="6923377" y="-9031564"/>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3</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0" name="TextBox 19">
            <a:extLst>
              <a:ext uri="{FF2B5EF4-FFF2-40B4-BE49-F238E27FC236}">
                <a16:creationId xmlns:a16="http://schemas.microsoft.com/office/drawing/2014/main" id="{A1EB9B1B-60F9-4CF8-B2FF-BB01626477E0}"/>
              </a:ext>
            </a:extLst>
          </p:cNvPr>
          <p:cNvSpPr txBox="1"/>
          <p:nvPr/>
        </p:nvSpPr>
        <p:spPr>
          <a:xfrm>
            <a:off x="6951978" y="-7556710"/>
            <a:ext cx="3809807"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3</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15" name="!! ô 6">
            <a:extLst>
              <a:ext uri="{FF2B5EF4-FFF2-40B4-BE49-F238E27FC236}">
                <a16:creationId xmlns:a16="http://schemas.microsoft.com/office/drawing/2014/main" id="{664F23BD-3EEF-467C-98FF-CCEA0675EF75}"/>
              </a:ext>
            </a:extLst>
          </p:cNvPr>
          <p:cNvSpPr txBox="1"/>
          <p:nvPr/>
        </p:nvSpPr>
        <p:spPr>
          <a:xfrm>
            <a:off x="6631084" y="-596133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16" name="!! ô 5">
            <a:extLst>
              <a:ext uri="{FF2B5EF4-FFF2-40B4-BE49-F238E27FC236}">
                <a16:creationId xmlns:a16="http://schemas.microsoft.com/office/drawing/2014/main" id="{64A5BAB0-9A6A-4D0C-ABDC-1633AE666937}"/>
              </a:ext>
            </a:extLst>
          </p:cNvPr>
          <p:cNvSpPr txBox="1"/>
          <p:nvPr/>
        </p:nvSpPr>
        <p:spPr>
          <a:xfrm>
            <a:off x="6625220" y="-3254176"/>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13" name="TextBox 12">
            <a:extLst>
              <a:ext uri="{FF2B5EF4-FFF2-40B4-BE49-F238E27FC236}">
                <a16:creationId xmlns:a16="http://schemas.microsoft.com/office/drawing/2014/main" id="{6E97B1D4-D7C8-43CA-9222-7F59EAF51658}"/>
              </a:ext>
            </a:extLst>
          </p:cNvPr>
          <p:cNvSpPr txBox="1"/>
          <p:nvPr/>
        </p:nvSpPr>
        <p:spPr>
          <a:xfrm>
            <a:off x="6923377" y="2002007"/>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Kết luận</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14" name="TextBox 13">
            <a:extLst>
              <a:ext uri="{FF2B5EF4-FFF2-40B4-BE49-F238E27FC236}">
                <a16:creationId xmlns:a16="http://schemas.microsoft.com/office/drawing/2014/main" id="{79F274CF-9D32-4309-8D5E-9A494FB79C43}"/>
              </a:ext>
            </a:extLst>
          </p:cNvPr>
          <p:cNvSpPr txBox="1"/>
          <p:nvPr/>
        </p:nvSpPr>
        <p:spPr>
          <a:xfrm>
            <a:off x="6951978" y="3101725"/>
            <a:ext cx="3809807"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kết luận</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grpSp>
        <p:nvGrpSpPr>
          <p:cNvPr id="21" name="Group 20">
            <a:extLst>
              <a:ext uri="{FF2B5EF4-FFF2-40B4-BE49-F238E27FC236}">
                <a16:creationId xmlns:a16="http://schemas.microsoft.com/office/drawing/2014/main" id="{BFAAACC1-6494-4155-B97F-8205C417D644}"/>
              </a:ext>
            </a:extLst>
          </p:cNvPr>
          <p:cNvGrpSpPr/>
          <p:nvPr/>
        </p:nvGrpSpPr>
        <p:grpSpPr>
          <a:xfrm>
            <a:off x="973239" y="8673717"/>
            <a:ext cx="2075089" cy="832939"/>
            <a:chOff x="2048853" y="5578113"/>
            <a:chExt cx="2075089" cy="832939"/>
          </a:xfrm>
        </p:grpSpPr>
        <p:sp>
          <p:nvSpPr>
            <p:cNvPr id="22" name="TextBox 21">
              <a:extLst>
                <a:ext uri="{FF2B5EF4-FFF2-40B4-BE49-F238E27FC236}">
                  <a16:creationId xmlns:a16="http://schemas.microsoft.com/office/drawing/2014/main" id="{5209F852-4A2A-43B1-94E1-04C6480678FE}"/>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23" name="TextBox 22">
              <a:extLst>
                <a:ext uri="{FF2B5EF4-FFF2-40B4-BE49-F238E27FC236}">
                  <a16:creationId xmlns:a16="http://schemas.microsoft.com/office/drawing/2014/main" id="{E811C15D-D1FA-4BF6-8FE2-9C8994DE8F59}"/>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24" name="Group 23">
            <a:extLst>
              <a:ext uri="{FF2B5EF4-FFF2-40B4-BE49-F238E27FC236}">
                <a16:creationId xmlns:a16="http://schemas.microsoft.com/office/drawing/2014/main" id="{DD10EC47-D3D4-47C5-B653-6B3068461AD7}"/>
              </a:ext>
            </a:extLst>
          </p:cNvPr>
          <p:cNvGrpSpPr/>
          <p:nvPr/>
        </p:nvGrpSpPr>
        <p:grpSpPr>
          <a:xfrm>
            <a:off x="5034771" y="10956559"/>
            <a:ext cx="2075089" cy="832939"/>
            <a:chOff x="6000943" y="5578113"/>
            <a:chExt cx="2075089" cy="832939"/>
          </a:xfrm>
        </p:grpSpPr>
        <p:sp>
          <p:nvSpPr>
            <p:cNvPr id="25" name="TextBox 24">
              <a:extLst>
                <a:ext uri="{FF2B5EF4-FFF2-40B4-BE49-F238E27FC236}">
                  <a16:creationId xmlns:a16="http://schemas.microsoft.com/office/drawing/2014/main" id="{D0D3C342-7B6C-449E-A1B5-AE2B2DDC247E}"/>
                </a:ext>
              </a:extLst>
            </p:cNvPr>
            <p:cNvSpPr txBox="1"/>
            <p:nvPr/>
          </p:nvSpPr>
          <p:spPr>
            <a:xfrm>
              <a:off x="600094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26" name="TextBox 25">
              <a:extLst>
                <a:ext uri="{FF2B5EF4-FFF2-40B4-BE49-F238E27FC236}">
                  <a16:creationId xmlns:a16="http://schemas.microsoft.com/office/drawing/2014/main" id="{31FAF17E-CFF1-4A34-BC06-A09565889E19}"/>
                </a:ext>
              </a:extLst>
            </p:cNvPr>
            <p:cNvSpPr txBox="1"/>
            <p:nvPr/>
          </p:nvSpPr>
          <p:spPr>
            <a:xfrm>
              <a:off x="600094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27" name="Group 26">
            <a:extLst>
              <a:ext uri="{FF2B5EF4-FFF2-40B4-BE49-F238E27FC236}">
                <a16:creationId xmlns:a16="http://schemas.microsoft.com/office/drawing/2014/main" id="{EE00F5EB-444C-4EB0-B132-13804CECE72E}"/>
              </a:ext>
            </a:extLst>
          </p:cNvPr>
          <p:cNvGrpSpPr/>
          <p:nvPr/>
        </p:nvGrpSpPr>
        <p:grpSpPr>
          <a:xfrm>
            <a:off x="9002740" y="13181599"/>
            <a:ext cx="2075089" cy="832939"/>
            <a:chOff x="9984339" y="5578113"/>
            <a:chExt cx="2075089" cy="832939"/>
          </a:xfrm>
        </p:grpSpPr>
        <p:sp>
          <p:nvSpPr>
            <p:cNvPr id="28" name="TextBox 27">
              <a:extLst>
                <a:ext uri="{FF2B5EF4-FFF2-40B4-BE49-F238E27FC236}">
                  <a16:creationId xmlns:a16="http://schemas.microsoft.com/office/drawing/2014/main" id="{23831B02-6DEB-4864-A92C-DB5A942056ED}"/>
                </a:ext>
              </a:extLst>
            </p:cNvPr>
            <p:cNvSpPr txBox="1"/>
            <p:nvPr/>
          </p:nvSpPr>
          <p:spPr>
            <a:xfrm>
              <a:off x="9984339"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29" name="TextBox 28">
              <a:extLst>
                <a:ext uri="{FF2B5EF4-FFF2-40B4-BE49-F238E27FC236}">
                  <a16:creationId xmlns:a16="http://schemas.microsoft.com/office/drawing/2014/main" id="{BFD6460B-B750-4C91-840A-F9FD90285AAB}"/>
                </a:ext>
              </a:extLst>
            </p:cNvPr>
            <p:cNvSpPr txBox="1"/>
            <p:nvPr/>
          </p:nvSpPr>
          <p:spPr>
            <a:xfrm>
              <a:off x="9984339"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sp>
        <p:nvSpPr>
          <p:cNvPr id="34" name="TextBox 33">
            <a:extLst>
              <a:ext uri="{FF2B5EF4-FFF2-40B4-BE49-F238E27FC236}">
                <a16:creationId xmlns:a16="http://schemas.microsoft.com/office/drawing/2014/main" id="{40E9FEB9-5F66-409E-9468-927A9E9A72AE}"/>
              </a:ext>
            </a:extLst>
          </p:cNvPr>
          <p:cNvSpPr txBox="1"/>
          <p:nvPr/>
        </p:nvSpPr>
        <p:spPr>
          <a:xfrm>
            <a:off x="3426659" y="15696439"/>
            <a:ext cx="5430222" cy="646331"/>
          </a:xfrm>
          <a:prstGeom prst="rect">
            <a:avLst/>
          </a:prstGeom>
          <a:noFill/>
        </p:spPr>
        <p:txBody>
          <a:bodyPr wrap="square" rtlCol="0">
            <a:spAutoFit/>
          </a:bodyPr>
          <a:lstStyle/>
          <a:p>
            <a:pPr algn="ctr"/>
            <a:r>
              <a:rPr lang="en-US" sz="3600" b="1">
                <a:solidFill>
                  <a:srgbClr val="7030A0"/>
                </a:solidFill>
                <a:latin typeface="Arial" panose="020B0604020202020204" pitchFamily="34" charset="0"/>
                <a:ea typeface="Dongle" pitchFamily="2" charset="-127"/>
                <a:cs typeface="Arial" panose="020B0604020202020204" pitchFamily="34" charset="0"/>
              </a:rPr>
              <a:t>END GAME</a:t>
            </a:r>
            <a:endParaRPr lang="vi-VN" sz="3600" b="1">
              <a:solidFill>
                <a:srgbClr val="7030A0"/>
              </a:solidFill>
              <a:latin typeface="Arial" panose="020B0604020202020204" pitchFamily="34" charset="0"/>
              <a:ea typeface="Dongle" pitchFamily="2" charset="-127"/>
              <a:cs typeface="Arial" panose="020B0604020202020204" pitchFamily="34" charset="0"/>
            </a:endParaRPr>
          </a:p>
        </p:txBody>
      </p:sp>
      <p:sp>
        <p:nvSpPr>
          <p:cNvPr id="35" name="!! ô 5">
            <a:extLst>
              <a:ext uri="{FF2B5EF4-FFF2-40B4-BE49-F238E27FC236}">
                <a16:creationId xmlns:a16="http://schemas.microsoft.com/office/drawing/2014/main" id="{C491D350-8551-487C-8B3A-321E50CD4C56}"/>
              </a:ext>
            </a:extLst>
          </p:cNvPr>
          <p:cNvSpPr txBox="1"/>
          <p:nvPr/>
        </p:nvSpPr>
        <p:spPr>
          <a:xfrm>
            <a:off x="641644" y="19690912"/>
            <a:ext cx="11383804" cy="738664"/>
          </a:xfrm>
          <a:prstGeom prst="rect">
            <a:avLst/>
          </a:prstGeom>
          <a:noFill/>
        </p:spPr>
        <p:txBody>
          <a:bodyPr wrap="square" rtlCol="0">
            <a:spAutoFit/>
          </a:bodyPr>
          <a:lstStyle/>
          <a:p>
            <a:r>
              <a:rPr lang="en-US" sz="1400">
                <a:solidFill>
                  <a:schemeClr val="bg1"/>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chemeClr val="bg1"/>
              </a:solidFill>
              <a:latin typeface="Arial" panose="020B0604020202020204" pitchFamily="34" charset="0"/>
              <a:ea typeface="Dongle" pitchFamily="2" charset="-127"/>
              <a:cs typeface="Arial" panose="020B0604020202020204" pitchFamily="34" charset="0"/>
            </a:endParaRPr>
          </a:p>
        </p:txBody>
      </p:sp>
    </p:spTree>
    <p:extLst>
      <p:ext uri="{BB962C8B-B14F-4D97-AF65-F5344CB8AC3E}">
        <p14:creationId xmlns:p14="http://schemas.microsoft.com/office/powerpoint/2010/main" val="1243047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1BF80FBE-92FB-4F8E-AA53-08BA11261462}"/>
              </a:ext>
            </a:extLst>
          </p:cNvPr>
          <p:cNvSpPr/>
          <p:nvPr/>
        </p:nvSpPr>
        <p:spPr>
          <a:xfrm rot="1277677">
            <a:off x="12315045" y="-1816164"/>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Oval 29">
            <a:extLst>
              <a:ext uri="{FF2B5EF4-FFF2-40B4-BE49-F238E27FC236}">
                <a16:creationId xmlns:a16="http://schemas.microsoft.com/office/drawing/2014/main" id="{4A752ADF-11F7-460C-91AB-0EA73692509D}"/>
              </a:ext>
            </a:extLst>
          </p:cNvPr>
          <p:cNvSpPr/>
          <p:nvPr/>
        </p:nvSpPr>
        <p:spPr>
          <a:xfrm rot="1277677">
            <a:off x="-9934376" y="2385618"/>
            <a:ext cx="2052414" cy="2086763"/>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204092" y="1804762"/>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5051245" y="61351"/>
            <a:ext cx="2354795" cy="214816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42">
            <a:extLst>
              <a:ext uri="{FF2B5EF4-FFF2-40B4-BE49-F238E27FC236}">
                <a16:creationId xmlns:a16="http://schemas.microsoft.com/office/drawing/2014/main" id="{02DF7D26-8A36-4B42-AA51-7121C4D907DB}"/>
              </a:ext>
            </a:extLst>
          </p:cNvPr>
          <p:cNvSpPr/>
          <p:nvPr/>
        </p:nvSpPr>
        <p:spPr>
          <a:xfrm rot="1277677">
            <a:off x="9923414" y="167664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564356" y="598178"/>
            <a:ext cx="3602440" cy="2701829"/>
          </a:xfrm>
          <a:prstGeom prst="rect">
            <a:avLst/>
          </a:prstGeom>
        </p:spPr>
      </p:pic>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4532328" y="559009"/>
            <a:ext cx="3602437" cy="2701828"/>
          </a:xfrm>
          <a:prstGeom prst="rect">
            <a:avLst/>
          </a:prstGeom>
        </p:spPr>
      </p:pic>
      <p:pic>
        <p:nvPicPr>
          <p:cNvPr id="18" name="Picture 17">
            <a:extLst>
              <a:ext uri="{FF2B5EF4-FFF2-40B4-BE49-F238E27FC236}">
                <a16:creationId xmlns:a16="http://schemas.microsoft.com/office/drawing/2014/main" id="{07245DB8-F3A3-442D-A00D-2FEABFE748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8471701" y="622979"/>
            <a:ext cx="3620538" cy="2715404"/>
          </a:xfrm>
          <a:prstGeom prst="roundRect">
            <a:avLst>
              <a:gd name="adj" fmla="val 7651"/>
            </a:avLst>
          </a:prstGeom>
        </p:spPr>
      </p:pic>
      <p:grpSp>
        <p:nvGrpSpPr>
          <p:cNvPr id="23" name="Group 22">
            <a:extLst>
              <a:ext uri="{FF2B5EF4-FFF2-40B4-BE49-F238E27FC236}">
                <a16:creationId xmlns:a16="http://schemas.microsoft.com/office/drawing/2014/main" id="{3092C110-E89C-4EBF-8B73-112B5A23E705}"/>
              </a:ext>
            </a:extLst>
          </p:cNvPr>
          <p:cNvGrpSpPr/>
          <p:nvPr/>
        </p:nvGrpSpPr>
        <p:grpSpPr>
          <a:xfrm>
            <a:off x="973239" y="3121277"/>
            <a:ext cx="2075089" cy="832939"/>
            <a:chOff x="2048853" y="5578113"/>
            <a:chExt cx="2075089" cy="832939"/>
          </a:xfrm>
        </p:grpSpPr>
        <p:sp>
          <p:nvSpPr>
            <p:cNvPr id="24" name="TextBox 23">
              <a:extLst>
                <a:ext uri="{FF2B5EF4-FFF2-40B4-BE49-F238E27FC236}">
                  <a16:creationId xmlns:a16="http://schemas.microsoft.com/office/drawing/2014/main" id="{C961DDCE-1EA1-4630-8FAD-E3CE82B50722}"/>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25" name="TextBox 24">
              <a:extLst>
                <a:ext uri="{FF2B5EF4-FFF2-40B4-BE49-F238E27FC236}">
                  <a16:creationId xmlns:a16="http://schemas.microsoft.com/office/drawing/2014/main" id="{DD980D54-680F-4F17-AC3C-222F4AD48FB9}"/>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26" name="Group 25">
            <a:extLst>
              <a:ext uri="{FF2B5EF4-FFF2-40B4-BE49-F238E27FC236}">
                <a16:creationId xmlns:a16="http://schemas.microsoft.com/office/drawing/2014/main" id="{D8740591-7630-4917-928E-5696CB7CA6D5}"/>
              </a:ext>
            </a:extLst>
          </p:cNvPr>
          <p:cNvGrpSpPr/>
          <p:nvPr/>
        </p:nvGrpSpPr>
        <p:grpSpPr>
          <a:xfrm>
            <a:off x="5034771" y="3118119"/>
            <a:ext cx="2075089" cy="832939"/>
            <a:chOff x="6000943" y="5578113"/>
            <a:chExt cx="2075089" cy="832939"/>
          </a:xfrm>
        </p:grpSpPr>
        <p:sp>
          <p:nvSpPr>
            <p:cNvPr id="27" name="TextBox 26">
              <a:extLst>
                <a:ext uri="{FF2B5EF4-FFF2-40B4-BE49-F238E27FC236}">
                  <a16:creationId xmlns:a16="http://schemas.microsoft.com/office/drawing/2014/main" id="{4A8A1FE5-492E-42DB-8CD8-D695AE342472}"/>
                </a:ext>
              </a:extLst>
            </p:cNvPr>
            <p:cNvSpPr txBox="1"/>
            <p:nvPr/>
          </p:nvSpPr>
          <p:spPr>
            <a:xfrm>
              <a:off x="600094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28" name="TextBox 27">
              <a:extLst>
                <a:ext uri="{FF2B5EF4-FFF2-40B4-BE49-F238E27FC236}">
                  <a16:creationId xmlns:a16="http://schemas.microsoft.com/office/drawing/2014/main" id="{506D1C17-206E-4D98-83CF-88E8416507BA}"/>
                </a:ext>
              </a:extLst>
            </p:cNvPr>
            <p:cNvSpPr txBox="1"/>
            <p:nvPr/>
          </p:nvSpPr>
          <p:spPr>
            <a:xfrm>
              <a:off x="600094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29" name="Group 28">
            <a:extLst>
              <a:ext uri="{FF2B5EF4-FFF2-40B4-BE49-F238E27FC236}">
                <a16:creationId xmlns:a16="http://schemas.microsoft.com/office/drawing/2014/main" id="{FA8302F9-92B3-43FD-B9B9-219E140D97E1}"/>
              </a:ext>
            </a:extLst>
          </p:cNvPr>
          <p:cNvGrpSpPr/>
          <p:nvPr/>
        </p:nvGrpSpPr>
        <p:grpSpPr>
          <a:xfrm>
            <a:off x="9002740" y="3118119"/>
            <a:ext cx="2075089" cy="832939"/>
            <a:chOff x="9984339" y="5578113"/>
            <a:chExt cx="2075089" cy="832939"/>
          </a:xfrm>
        </p:grpSpPr>
        <p:sp>
          <p:nvSpPr>
            <p:cNvPr id="34" name="TextBox 33">
              <a:extLst>
                <a:ext uri="{FF2B5EF4-FFF2-40B4-BE49-F238E27FC236}">
                  <a16:creationId xmlns:a16="http://schemas.microsoft.com/office/drawing/2014/main" id="{0436B6D9-0455-40AB-91D4-C6E1EB8B3ECC}"/>
                </a:ext>
              </a:extLst>
            </p:cNvPr>
            <p:cNvSpPr txBox="1"/>
            <p:nvPr/>
          </p:nvSpPr>
          <p:spPr>
            <a:xfrm>
              <a:off x="9984339"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35" name="TextBox 34">
              <a:extLst>
                <a:ext uri="{FF2B5EF4-FFF2-40B4-BE49-F238E27FC236}">
                  <a16:creationId xmlns:a16="http://schemas.microsoft.com/office/drawing/2014/main" id="{A2C10CE8-EE8C-41C5-A7A5-8904C6B66A69}"/>
                </a:ext>
              </a:extLst>
            </p:cNvPr>
            <p:cNvSpPr txBox="1"/>
            <p:nvPr/>
          </p:nvSpPr>
          <p:spPr>
            <a:xfrm>
              <a:off x="9984339"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sp>
        <p:nvSpPr>
          <p:cNvPr id="36" name="TextBox 35">
            <a:extLst>
              <a:ext uri="{FF2B5EF4-FFF2-40B4-BE49-F238E27FC236}">
                <a16:creationId xmlns:a16="http://schemas.microsoft.com/office/drawing/2014/main" id="{153840E3-C86D-41AC-A483-DE27885DA4C5}"/>
              </a:ext>
            </a:extLst>
          </p:cNvPr>
          <p:cNvSpPr txBox="1"/>
          <p:nvPr/>
        </p:nvSpPr>
        <p:spPr>
          <a:xfrm>
            <a:off x="6923377" y="-7324873"/>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Kết luận</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37" name="TextBox 36">
            <a:extLst>
              <a:ext uri="{FF2B5EF4-FFF2-40B4-BE49-F238E27FC236}">
                <a16:creationId xmlns:a16="http://schemas.microsoft.com/office/drawing/2014/main" id="{97D9275E-ABBB-42FE-82F7-BC6458E61D08}"/>
              </a:ext>
            </a:extLst>
          </p:cNvPr>
          <p:cNvSpPr txBox="1"/>
          <p:nvPr/>
        </p:nvSpPr>
        <p:spPr>
          <a:xfrm>
            <a:off x="6951978" y="-3390515"/>
            <a:ext cx="3809807"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kết luận</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38" name="TextBox 37">
            <a:extLst>
              <a:ext uri="{FF2B5EF4-FFF2-40B4-BE49-F238E27FC236}">
                <a16:creationId xmlns:a16="http://schemas.microsoft.com/office/drawing/2014/main" id="{748AA988-C181-44F2-BE8E-A31558E8C306}"/>
              </a:ext>
            </a:extLst>
          </p:cNvPr>
          <p:cNvSpPr txBox="1"/>
          <p:nvPr/>
        </p:nvSpPr>
        <p:spPr>
          <a:xfrm>
            <a:off x="3426659" y="4174999"/>
            <a:ext cx="5430222" cy="646331"/>
          </a:xfrm>
          <a:prstGeom prst="rect">
            <a:avLst/>
          </a:prstGeom>
          <a:noFill/>
        </p:spPr>
        <p:txBody>
          <a:bodyPr wrap="square" rtlCol="0">
            <a:spAutoFit/>
          </a:bodyPr>
          <a:lstStyle/>
          <a:p>
            <a:pPr algn="ctr"/>
            <a:r>
              <a:rPr lang="en-US" sz="3600" b="1">
                <a:solidFill>
                  <a:srgbClr val="7030A0"/>
                </a:solidFill>
                <a:latin typeface="Arial" panose="020B0604020202020204" pitchFamily="34" charset="0"/>
                <a:ea typeface="Dongle" pitchFamily="2" charset="-127"/>
                <a:cs typeface="Arial" panose="020B0604020202020204" pitchFamily="34" charset="0"/>
              </a:rPr>
              <a:t>END GAME</a:t>
            </a:r>
            <a:endParaRPr lang="vi-VN" sz="3600" b="1">
              <a:solidFill>
                <a:srgbClr val="7030A0"/>
              </a:solidFill>
              <a:latin typeface="Arial" panose="020B0604020202020204" pitchFamily="34" charset="0"/>
              <a:ea typeface="Dongle" pitchFamily="2" charset="-127"/>
              <a:cs typeface="Arial" panose="020B0604020202020204" pitchFamily="34" charset="0"/>
            </a:endParaRPr>
          </a:p>
        </p:txBody>
      </p:sp>
      <p:sp>
        <p:nvSpPr>
          <p:cNvPr id="39" name="!! ô 5">
            <a:extLst>
              <a:ext uri="{FF2B5EF4-FFF2-40B4-BE49-F238E27FC236}">
                <a16:creationId xmlns:a16="http://schemas.microsoft.com/office/drawing/2014/main" id="{5A0D342F-CE86-4ABB-ADD9-F980A4CDA666}"/>
              </a:ext>
            </a:extLst>
          </p:cNvPr>
          <p:cNvSpPr txBox="1"/>
          <p:nvPr/>
        </p:nvSpPr>
        <p:spPr>
          <a:xfrm>
            <a:off x="641644" y="5045272"/>
            <a:ext cx="11383804" cy="738664"/>
          </a:xfrm>
          <a:prstGeom prst="rect">
            <a:avLst/>
          </a:prstGeom>
          <a:noFill/>
        </p:spPr>
        <p:txBody>
          <a:bodyPr wrap="square" rtlCol="0">
            <a:spAutoFit/>
          </a:bodyPr>
          <a:lstStyle/>
          <a:p>
            <a:r>
              <a:rPr lang="en-US" sz="1400">
                <a:solidFill>
                  <a:schemeClr val="bg1"/>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chemeClr val="bg1"/>
              </a:solidFill>
              <a:latin typeface="Arial" panose="020B0604020202020204" pitchFamily="34" charset="0"/>
              <a:ea typeface="Dongle" pitchFamily="2" charset="-127"/>
              <a:cs typeface="Arial" panose="020B0604020202020204" pitchFamily="34" charset="0"/>
            </a:endParaRPr>
          </a:p>
        </p:txBody>
      </p:sp>
      <p:pic>
        <p:nvPicPr>
          <p:cNvPr id="41" name="Picture 40">
            <a:extLst>
              <a:ext uri="{FF2B5EF4-FFF2-40B4-BE49-F238E27FC236}">
                <a16:creationId xmlns:a16="http://schemas.microsoft.com/office/drawing/2014/main" id="{19C17007-805E-4B11-BCEE-65BDEBEE9E44}"/>
              </a:ext>
            </a:extLst>
          </p:cNvPr>
          <p:cNvPicPr>
            <a:picLocks noChangeAspect="1"/>
          </p:cNvPicPr>
          <p:nvPr/>
        </p:nvPicPr>
        <p:blipFill>
          <a:blip r:embed="rId7"/>
          <a:stretch>
            <a:fillRect/>
          </a:stretch>
        </p:blipFill>
        <p:spPr>
          <a:xfrm>
            <a:off x="16493222" y="5783936"/>
            <a:ext cx="3259554" cy="2881436"/>
          </a:xfrm>
          <a:prstGeom prst="rect">
            <a:avLst/>
          </a:prstGeom>
        </p:spPr>
      </p:pic>
      <p:sp>
        <p:nvSpPr>
          <p:cNvPr id="42" name="TextBox 41">
            <a:extLst>
              <a:ext uri="{FF2B5EF4-FFF2-40B4-BE49-F238E27FC236}">
                <a16:creationId xmlns:a16="http://schemas.microsoft.com/office/drawing/2014/main" id="{D256C527-C67A-4FA6-9B55-2B1ECD4E95B6}"/>
              </a:ext>
            </a:extLst>
          </p:cNvPr>
          <p:cNvSpPr txBox="1"/>
          <p:nvPr/>
        </p:nvSpPr>
        <p:spPr>
          <a:xfrm>
            <a:off x="-6047915" y="1859340"/>
            <a:ext cx="4764299"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THANKS FOR WATCHING!</a:t>
            </a:r>
          </a:p>
        </p:txBody>
      </p:sp>
      <p:sp>
        <p:nvSpPr>
          <p:cNvPr id="43" name="TextBox 42">
            <a:extLst>
              <a:ext uri="{FF2B5EF4-FFF2-40B4-BE49-F238E27FC236}">
                <a16:creationId xmlns:a16="http://schemas.microsoft.com/office/drawing/2014/main" id="{C58442E4-CF0F-41C3-8329-41C0FA8E6180}"/>
              </a:ext>
            </a:extLst>
          </p:cNvPr>
          <p:cNvSpPr txBox="1"/>
          <p:nvPr/>
        </p:nvSpPr>
        <p:spPr>
          <a:xfrm>
            <a:off x="-11235442" y="3428999"/>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spTree>
    <p:extLst>
      <p:ext uri="{BB962C8B-B14F-4D97-AF65-F5344CB8AC3E}">
        <p14:creationId xmlns:p14="http://schemas.microsoft.com/office/powerpoint/2010/main" val="3986889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250"/>
                                  </p:stCondLst>
                                  <p:childTnLst>
                                    <p:animMotion origin="layout" path="M 1.66667E-6 -2.22222E-6 L -0.00143 0.02847 " pathEditMode="relative" rAng="0" ptsTypes="AA">
                                      <p:cBhvr>
                                        <p:cTn id="6" dur="3000" fill="hold"/>
                                        <p:tgtEl>
                                          <p:spTgt spid="41"/>
                                        </p:tgtEl>
                                        <p:attrNameLst>
                                          <p:attrName>ppt_x</p:attrName>
                                          <p:attrName>ppt_y</p:attrName>
                                        </p:attrNameLst>
                                      </p:cBhvr>
                                      <p:rCtr x="-78"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EA58A46F-01D8-4A0C-814C-65364941FC31}"/>
              </a:ext>
            </a:extLst>
          </p:cNvPr>
          <p:cNvSpPr/>
          <p:nvPr/>
        </p:nvSpPr>
        <p:spPr>
          <a:xfrm rot="1277677">
            <a:off x="4504088" y="-1816164"/>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3" name="Oval 42">
            <a:extLst>
              <a:ext uri="{FF2B5EF4-FFF2-40B4-BE49-F238E27FC236}">
                <a16:creationId xmlns:a16="http://schemas.microsoft.com/office/drawing/2014/main" id="{FFA2215D-B5A5-45B4-A97E-4B854E483402}"/>
              </a:ext>
            </a:extLst>
          </p:cNvPr>
          <p:cNvSpPr/>
          <p:nvPr/>
        </p:nvSpPr>
        <p:spPr>
          <a:xfrm rot="1277677">
            <a:off x="9949424" y="417959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0" name="Oval 39">
            <a:extLst>
              <a:ext uri="{FF2B5EF4-FFF2-40B4-BE49-F238E27FC236}">
                <a16:creationId xmlns:a16="http://schemas.microsoft.com/office/drawing/2014/main" id="{2C2A0E06-109A-4201-8485-159812E9EDB4}"/>
              </a:ext>
            </a:extLst>
          </p:cNvPr>
          <p:cNvSpPr/>
          <p:nvPr/>
        </p:nvSpPr>
        <p:spPr>
          <a:xfrm rot="1277677">
            <a:off x="4419921" y="3300489"/>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41" name="Oval 40">
            <a:extLst>
              <a:ext uri="{FF2B5EF4-FFF2-40B4-BE49-F238E27FC236}">
                <a16:creationId xmlns:a16="http://schemas.microsoft.com/office/drawing/2014/main" id="{E5D75465-FA64-4E25-BE07-1ABA4DC47B3D}"/>
              </a:ext>
            </a:extLst>
          </p:cNvPr>
          <p:cNvSpPr/>
          <p:nvPr/>
        </p:nvSpPr>
        <p:spPr>
          <a:xfrm rot="1277677">
            <a:off x="8371245" y="-114129"/>
            <a:ext cx="1617836" cy="157236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pic>
        <p:nvPicPr>
          <p:cNvPr id="42" name="Picture 41">
            <a:extLst>
              <a:ext uri="{FF2B5EF4-FFF2-40B4-BE49-F238E27FC236}">
                <a16:creationId xmlns:a16="http://schemas.microsoft.com/office/drawing/2014/main" id="{5264CFB3-10E0-40D0-9948-B94223B3855D}"/>
              </a:ext>
            </a:extLst>
          </p:cNvPr>
          <p:cNvPicPr>
            <a:picLocks noChangeAspect="1"/>
          </p:cNvPicPr>
          <p:nvPr/>
        </p:nvPicPr>
        <p:blipFill>
          <a:blip r:embed="rId2"/>
          <a:stretch>
            <a:fillRect/>
          </a:stretch>
        </p:blipFill>
        <p:spPr>
          <a:xfrm>
            <a:off x="5599931" y="473548"/>
            <a:ext cx="6057537" cy="5354844"/>
          </a:xfrm>
          <a:prstGeom prst="rect">
            <a:avLst/>
          </a:prstGeom>
        </p:spPr>
      </p:pic>
      <p:sp>
        <p:nvSpPr>
          <p:cNvPr id="44" name="TextBox 43">
            <a:extLst>
              <a:ext uri="{FF2B5EF4-FFF2-40B4-BE49-F238E27FC236}">
                <a16:creationId xmlns:a16="http://schemas.microsoft.com/office/drawing/2014/main" id="{E82EA8E7-AF8F-4E02-9A45-B4410E4275AC}"/>
              </a:ext>
            </a:extLst>
          </p:cNvPr>
          <p:cNvSpPr txBox="1"/>
          <p:nvPr/>
        </p:nvSpPr>
        <p:spPr>
          <a:xfrm>
            <a:off x="423227" y="1859340"/>
            <a:ext cx="4764299"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THANKS FOR WATCHING!</a:t>
            </a:r>
          </a:p>
        </p:txBody>
      </p:sp>
      <p:sp>
        <p:nvSpPr>
          <p:cNvPr id="45" name="TextBox 44">
            <a:extLst>
              <a:ext uri="{FF2B5EF4-FFF2-40B4-BE49-F238E27FC236}">
                <a16:creationId xmlns:a16="http://schemas.microsoft.com/office/drawing/2014/main" id="{0E7FF5D7-71D5-4C8F-8736-A28B91B92990}"/>
              </a:ext>
            </a:extLst>
          </p:cNvPr>
          <p:cNvSpPr txBox="1"/>
          <p:nvPr/>
        </p:nvSpPr>
        <p:spPr>
          <a:xfrm>
            <a:off x="534532" y="3428999"/>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spTree>
    <p:extLst>
      <p:ext uri="{BB962C8B-B14F-4D97-AF65-F5344CB8AC3E}">
        <p14:creationId xmlns:p14="http://schemas.microsoft.com/office/powerpoint/2010/main" val="3347726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250"/>
                                  </p:stCondLst>
                                  <p:childTnLst>
                                    <p:animMotion origin="layout" path="M -2.29167E-6 7.40741E-7 L -0.00143 0.02847 " pathEditMode="relative" rAng="0" ptsTypes="AA">
                                      <p:cBhvr>
                                        <p:cTn id="6" dur="3000" fill="hold"/>
                                        <p:tgtEl>
                                          <p:spTgt spid="42"/>
                                        </p:tgtEl>
                                        <p:attrNameLst>
                                          <p:attrName>ppt_x</p:attrName>
                                          <p:attrName>ppt_y</p:attrName>
                                        </p:attrNameLst>
                                      </p:cBhvr>
                                      <p:rCtr x="-78" y="1412"/>
                                    </p:animMotion>
                                  </p:childTnLst>
                                </p:cTn>
                              </p:par>
                              <p:par>
                                <p:cTn id="7" presetID="42" presetClass="path" presetSubtype="0" repeatCount="indefinite" autoRev="1" fill="hold" grpId="0" nodeType="withEffect">
                                  <p:stCondLst>
                                    <p:cond delay="500"/>
                                  </p:stCondLst>
                                  <p:childTnLst>
                                    <p:animMotion origin="layout" path="M 6.25E-7 -2.59259E-6 L -0.00143 0.02824 " pathEditMode="relative" rAng="0" ptsTypes="AA">
                                      <p:cBhvr>
                                        <p:cTn id="8" dur="3000" fill="hold"/>
                                        <p:tgtEl>
                                          <p:spTgt spid="40"/>
                                        </p:tgtEl>
                                        <p:attrNameLst>
                                          <p:attrName>ppt_x</p:attrName>
                                          <p:attrName>ppt_y</p:attrName>
                                        </p:attrNameLst>
                                      </p:cBhvr>
                                      <p:rCtr x="-78" y="1412"/>
                                    </p:animMotion>
                                  </p:childTnLst>
                                </p:cTn>
                              </p:par>
                              <p:par>
                                <p:cTn id="9" presetID="42" presetClass="path" presetSubtype="0" repeatCount="indefinite" autoRev="1" fill="hold" grpId="0" nodeType="withEffect">
                                  <p:stCondLst>
                                    <p:cond delay="0"/>
                                  </p:stCondLst>
                                  <p:childTnLst>
                                    <p:animMotion origin="layout" path="M 2.91667E-6 -1.11111E-6 L 2.91667E-6 0.0257 " pathEditMode="relative" rAng="0" ptsTypes="AA">
                                      <p:cBhvr>
                                        <p:cTn id="10" dur="3000" fill="hold"/>
                                        <p:tgtEl>
                                          <p:spTgt spid="43"/>
                                        </p:tgtEl>
                                        <p:attrNameLst>
                                          <p:attrName>ppt_x</p:attrName>
                                          <p:attrName>ppt_y</p:attrName>
                                        </p:attrNameLst>
                                      </p:cBhvr>
                                      <p:rCtr x="0" y="1273"/>
                                    </p:animMotion>
                                  </p:childTnLst>
                                </p:cTn>
                              </p:par>
                              <p:par>
                                <p:cTn id="11" presetID="42" presetClass="path" presetSubtype="0" repeatCount="indefinite" autoRev="1" fill="hold" grpId="0" nodeType="withEffect">
                                  <p:stCondLst>
                                    <p:cond delay="250"/>
                                  </p:stCondLst>
                                  <p:childTnLst>
                                    <p:animMotion origin="layout" path="M -4.58333E-6 3.33333E-6 L -0.00039 0.0199 " pathEditMode="relative" rAng="0" ptsTypes="AA">
                                      <p:cBhvr>
                                        <p:cTn id="12" dur="3000" fill="hold"/>
                                        <p:tgtEl>
                                          <p:spTgt spid="41"/>
                                        </p:tgtEl>
                                        <p:attrNameLst>
                                          <p:attrName>ppt_x</p:attrName>
                                          <p:attrName>ppt_y</p:attrName>
                                        </p:attrNameLst>
                                      </p:cBhvr>
                                      <p:rCtr x="-26" y="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BAC75AB-1D67-4F17-A9BC-DB7E10299060}"/>
              </a:ext>
            </a:extLst>
          </p:cNvPr>
          <p:cNvSpPr/>
          <p:nvPr/>
        </p:nvSpPr>
        <p:spPr>
          <a:xfrm rot="1277677">
            <a:off x="4504088" y="-1816164"/>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 name="Oval 3">
            <a:extLst>
              <a:ext uri="{FF2B5EF4-FFF2-40B4-BE49-F238E27FC236}">
                <a16:creationId xmlns:a16="http://schemas.microsoft.com/office/drawing/2014/main" id="{F1DFAE70-8924-451C-8C3A-73345E572F40}"/>
              </a:ext>
            </a:extLst>
          </p:cNvPr>
          <p:cNvSpPr/>
          <p:nvPr/>
        </p:nvSpPr>
        <p:spPr>
          <a:xfrm rot="1277677">
            <a:off x="4419921" y="3300489"/>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5" name="Oval 4">
            <a:extLst>
              <a:ext uri="{FF2B5EF4-FFF2-40B4-BE49-F238E27FC236}">
                <a16:creationId xmlns:a16="http://schemas.microsoft.com/office/drawing/2014/main" id="{AD5D6DC5-54FD-4770-8F6E-0D0C31C71976}"/>
              </a:ext>
            </a:extLst>
          </p:cNvPr>
          <p:cNvSpPr/>
          <p:nvPr/>
        </p:nvSpPr>
        <p:spPr>
          <a:xfrm rot="1277677">
            <a:off x="8371245" y="-114129"/>
            <a:ext cx="1617836" cy="157236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pic>
        <p:nvPicPr>
          <p:cNvPr id="6" name="Picture 5">
            <a:extLst>
              <a:ext uri="{FF2B5EF4-FFF2-40B4-BE49-F238E27FC236}">
                <a16:creationId xmlns:a16="http://schemas.microsoft.com/office/drawing/2014/main" id="{693FE026-AC00-42F9-B05A-8FC4CC612A8A}"/>
              </a:ext>
            </a:extLst>
          </p:cNvPr>
          <p:cNvPicPr>
            <a:picLocks noChangeAspect="1"/>
          </p:cNvPicPr>
          <p:nvPr/>
        </p:nvPicPr>
        <p:blipFill>
          <a:blip r:embed="rId2"/>
          <a:stretch>
            <a:fillRect/>
          </a:stretch>
        </p:blipFill>
        <p:spPr>
          <a:xfrm>
            <a:off x="5599931" y="473548"/>
            <a:ext cx="6057537" cy="5354844"/>
          </a:xfrm>
          <a:prstGeom prst="rect">
            <a:avLst/>
          </a:prstGeom>
        </p:spPr>
      </p:pic>
      <p:sp>
        <p:nvSpPr>
          <p:cNvPr id="7" name="Oval 6">
            <a:extLst>
              <a:ext uri="{FF2B5EF4-FFF2-40B4-BE49-F238E27FC236}">
                <a16:creationId xmlns:a16="http://schemas.microsoft.com/office/drawing/2014/main" id="{FE182D1C-82F5-41D3-85BA-292431C40023}"/>
              </a:ext>
            </a:extLst>
          </p:cNvPr>
          <p:cNvSpPr/>
          <p:nvPr/>
        </p:nvSpPr>
        <p:spPr>
          <a:xfrm rot="1277677">
            <a:off x="9949424" y="417959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CB3DD68B-A827-43F1-9A27-7647F097BCDB}"/>
              </a:ext>
            </a:extLst>
          </p:cNvPr>
          <p:cNvSpPr txBox="1"/>
          <p:nvPr/>
        </p:nvSpPr>
        <p:spPr>
          <a:xfrm>
            <a:off x="772415" y="736885"/>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418CC18-CC37-4AEC-9AC8-F054B115A391}"/>
              </a:ext>
            </a:extLst>
          </p:cNvPr>
          <p:cNvSpPr txBox="1"/>
          <p:nvPr/>
        </p:nvSpPr>
        <p:spPr>
          <a:xfrm>
            <a:off x="767297" y="2252466"/>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sp>
        <p:nvSpPr>
          <p:cNvPr id="11" name="TextBox 10">
            <a:extLst>
              <a:ext uri="{FF2B5EF4-FFF2-40B4-BE49-F238E27FC236}">
                <a16:creationId xmlns:a16="http://schemas.microsoft.com/office/drawing/2014/main" id="{2025F496-4943-4928-8BA2-E29AFBC2865C}"/>
              </a:ext>
            </a:extLst>
          </p:cNvPr>
          <p:cNvSpPr txBox="1"/>
          <p:nvPr/>
        </p:nvSpPr>
        <p:spPr>
          <a:xfrm>
            <a:off x="733186" y="3345072"/>
            <a:ext cx="3857102"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Chủ đề nội dung thuyết trình</a:t>
            </a:r>
            <a:endParaRPr lang="vi-VN" sz="2800" b="1">
              <a:solidFill>
                <a:schemeClr val="bg1"/>
              </a:solidFill>
              <a:latin typeface="Dongle" pitchFamily="2" charset="-127"/>
              <a:ea typeface="Dongle" pitchFamily="2" charset="-127"/>
            </a:endParaRPr>
          </a:p>
        </p:txBody>
      </p:sp>
      <p:sp>
        <p:nvSpPr>
          <p:cNvPr id="12" name="TextBox 11">
            <a:extLst>
              <a:ext uri="{FF2B5EF4-FFF2-40B4-BE49-F238E27FC236}">
                <a16:creationId xmlns:a16="http://schemas.microsoft.com/office/drawing/2014/main" id="{358A31EA-EE92-48F4-9A56-45A49EE45F8F}"/>
              </a:ext>
            </a:extLst>
          </p:cNvPr>
          <p:cNvSpPr txBox="1"/>
          <p:nvPr/>
        </p:nvSpPr>
        <p:spPr>
          <a:xfrm>
            <a:off x="733186" y="3789043"/>
            <a:ext cx="3857102"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bài học</a:t>
            </a:r>
            <a:endParaRPr lang="vi-VN" sz="2400">
              <a:solidFill>
                <a:schemeClr val="bg1"/>
              </a:solidFill>
              <a:latin typeface="Dongle" pitchFamily="2" charset="-127"/>
              <a:ea typeface="Dongle" pitchFamily="2" charset="-127"/>
            </a:endParaRPr>
          </a:p>
        </p:txBody>
      </p:sp>
      <p:sp>
        <p:nvSpPr>
          <p:cNvPr id="13" name="Rectangle: Rounded Corners 12">
            <a:extLst>
              <a:ext uri="{FF2B5EF4-FFF2-40B4-BE49-F238E27FC236}">
                <a16:creationId xmlns:a16="http://schemas.microsoft.com/office/drawing/2014/main" id="{077A0B82-1249-4CD9-ACC2-EB247D43A0DD}"/>
              </a:ext>
            </a:extLst>
          </p:cNvPr>
          <p:cNvSpPr/>
          <p:nvPr/>
        </p:nvSpPr>
        <p:spPr>
          <a:xfrm>
            <a:off x="767297" y="4600090"/>
            <a:ext cx="2076452" cy="613458"/>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anose="020B0604020202020204" pitchFamily="34" charset="0"/>
                <a:cs typeface="Arial" panose="020B0604020202020204" pitchFamily="34" charset="0"/>
              </a:rPr>
              <a:t>BẮT ĐẦU</a:t>
            </a:r>
            <a:endParaRPr lang="vi-VN"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4633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250"/>
                                  </p:stCondLst>
                                  <p:childTnLst>
                                    <p:animMotion origin="layout" path="M -2.29167E-6 7.40741E-7 L -0.00143 0.02847 " pathEditMode="relative" rAng="0" ptsTypes="AA">
                                      <p:cBhvr>
                                        <p:cTn id="6" dur="3000" fill="hold"/>
                                        <p:tgtEl>
                                          <p:spTgt spid="6"/>
                                        </p:tgtEl>
                                        <p:attrNameLst>
                                          <p:attrName>ppt_x</p:attrName>
                                          <p:attrName>ppt_y</p:attrName>
                                        </p:attrNameLst>
                                      </p:cBhvr>
                                      <p:rCtr x="-78" y="1412"/>
                                    </p:animMotion>
                                  </p:childTnLst>
                                </p:cTn>
                              </p:par>
                              <p:par>
                                <p:cTn id="7" presetID="42" presetClass="path" presetSubtype="0" repeatCount="indefinite" autoRev="1" fill="hold" grpId="0" nodeType="withEffect">
                                  <p:stCondLst>
                                    <p:cond delay="500"/>
                                  </p:stCondLst>
                                  <p:childTnLst>
                                    <p:animMotion origin="layout" path="M 6.25E-7 -2.59259E-6 L -0.00143 0.02824 " pathEditMode="relative" rAng="0" ptsTypes="AA">
                                      <p:cBhvr>
                                        <p:cTn id="8" dur="3000" fill="hold"/>
                                        <p:tgtEl>
                                          <p:spTgt spid="4"/>
                                        </p:tgtEl>
                                        <p:attrNameLst>
                                          <p:attrName>ppt_x</p:attrName>
                                          <p:attrName>ppt_y</p:attrName>
                                        </p:attrNameLst>
                                      </p:cBhvr>
                                      <p:rCtr x="-78" y="1412"/>
                                    </p:animMotion>
                                  </p:childTnLst>
                                </p:cTn>
                              </p:par>
                              <p:par>
                                <p:cTn id="9" presetID="42" presetClass="path" presetSubtype="0" repeatCount="indefinite" autoRev="1" fill="hold" grpId="0" nodeType="withEffect">
                                  <p:stCondLst>
                                    <p:cond delay="0"/>
                                  </p:stCondLst>
                                  <p:childTnLst>
                                    <p:animMotion origin="layout" path="M 2.91667E-6 -1.11111E-6 L 2.91667E-6 0.0257 " pathEditMode="relative" rAng="0" ptsTypes="AA">
                                      <p:cBhvr>
                                        <p:cTn id="10" dur="3000" fill="hold"/>
                                        <p:tgtEl>
                                          <p:spTgt spid="7"/>
                                        </p:tgtEl>
                                        <p:attrNameLst>
                                          <p:attrName>ppt_x</p:attrName>
                                          <p:attrName>ppt_y</p:attrName>
                                        </p:attrNameLst>
                                      </p:cBhvr>
                                      <p:rCtr x="0" y="1273"/>
                                    </p:animMotion>
                                  </p:childTnLst>
                                </p:cTn>
                              </p:par>
                              <p:par>
                                <p:cTn id="11" presetID="42" presetClass="path" presetSubtype="0" repeatCount="indefinite" autoRev="1" fill="hold" grpId="0" nodeType="withEffect">
                                  <p:stCondLst>
                                    <p:cond delay="250"/>
                                  </p:stCondLst>
                                  <p:childTnLst>
                                    <p:animMotion origin="layout" path="M -4.58333E-6 3.33333E-6 L -0.00039 0.0199 " pathEditMode="relative" rAng="0" ptsTypes="AA">
                                      <p:cBhvr>
                                        <p:cTn id="12" dur="3000" fill="hold"/>
                                        <p:tgtEl>
                                          <p:spTgt spid="5"/>
                                        </p:tgtEl>
                                        <p:attrNameLst>
                                          <p:attrName>ppt_x</p:attrName>
                                          <p:attrName>ppt_y</p:attrName>
                                        </p:attrNameLst>
                                      </p:cBhvr>
                                      <p:rCtr x="-26" y="9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007B73-64D2-47CC-9AB0-0B5C1498C517}"/>
              </a:ext>
            </a:extLst>
          </p:cNvPr>
          <p:cNvSpPr/>
          <p:nvPr/>
        </p:nvSpPr>
        <p:spPr>
          <a:xfrm>
            <a:off x="0" y="5141351"/>
            <a:ext cx="12192000" cy="171664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05CDB050-0515-4891-A882-58E7082CA7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saturation sat="0"/>
                    </a14:imgEffect>
                    <a14:imgEffect>
                      <a14:brightnessContrast bright="50000" contrast="100000"/>
                    </a14:imgEffect>
                  </a14:imgLayer>
                </a14:imgProps>
              </a:ext>
            </a:extLst>
          </a:blip>
          <a:stretch>
            <a:fillRect/>
          </a:stretch>
        </p:blipFill>
        <p:spPr>
          <a:xfrm>
            <a:off x="467102" y="375376"/>
            <a:ext cx="5095694" cy="4504578"/>
          </a:xfrm>
          <a:prstGeom prst="rect">
            <a:avLst/>
          </a:prstGeom>
        </p:spPr>
      </p:pic>
      <p:sp>
        <p:nvSpPr>
          <p:cNvPr id="15" name="TextBox 14">
            <a:extLst>
              <a:ext uri="{FF2B5EF4-FFF2-40B4-BE49-F238E27FC236}">
                <a16:creationId xmlns:a16="http://schemas.microsoft.com/office/drawing/2014/main" id="{58CF04C8-7192-4773-9B3E-6597C77B999E}"/>
              </a:ext>
            </a:extLst>
          </p:cNvPr>
          <p:cNvSpPr txBox="1"/>
          <p:nvPr/>
        </p:nvSpPr>
        <p:spPr>
          <a:xfrm>
            <a:off x="6629205" y="2056110"/>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A077354-3319-4C64-B8BA-C4FD0D7AAA91}"/>
              </a:ext>
            </a:extLst>
          </p:cNvPr>
          <p:cNvSpPr txBox="1"/>
          <p:nvPr/>
        </p:nvSpPr>
        <p:spPr>
          <a:xfrm>
            <a:off x="6624087" y="3571691"/>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208116" y="5259938"/>
            <a:ext cx="2075089" cy="1556316"/>
          </a:xfrm>
          <a:prstGeom prst="rect">
            <a:avLst/>
          </a:prstGeom>
        </p:spPr>
      </p:pic>
      <p:pic>
        <p:nvPicPr>
          <p:cNvPr id="18" name="Picture 17">
            <a:extLst>
              <a:ext uri="{FF2B5EF4-FFF2-40B4-BE49-F238E27FC236}">
                <a16:creationId xmlns:a16="http://schemas.microsoft.com/office/drawing/2014/main" id="{D23AFA75-1A23-4421-A3EF-A5678CFD51AF}"/>
              </a:ext>
            </a:extLst>
          </p:cNvPr>
          <p:cNvPicPr>
            <a:picLocks noChangeAspect="1"/>
          </p:cNvPicPr>
          <p:nvPr/>
        </p:nvPicPr>
        <p:blipFill>
          <a:blip r:embed="rId6"/>
          <a:stretch>
            <a:fillRect/>
          </a:stretch>
        </p:blipFill>
        <p:spPr>
          <a:xfrm>
            <a:off x="4116299" y="5279097"/>
            <a:ext cx="2075089" cy="1556317"/>
          </a:xfrm>
          <a:prstGeom prst="rect">
            <a:avLst/>
          </a:prstGeom>
        </p:spPr>
      </p:pic>
      <p:pic>
        <p:nvPicPr>
          <p:cNvPr id="21" name="Picture 20">
            <a:extLst>
              <a:ext uri="{FF2B5EF4-FFF2-40B4-BE49-F238E27FC236}">
                <a16:creationId xmlns:a16="http://schemas.microsoft.com/office/drawing/2014/main" id="{899D7533-41B3-4547-BB16-61C3A7C698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7978185" y="5141351"/>
            <a:ext cx="2299730" cy="1724798"/>
          </a:xfrm>
          <a:prstGeom prst="roundRect">
            <a:avLst>
              <a:gd name="adj" fmla="val 7651"/>
            </a:avLst>
          </a:prstGeom>
        </p:spPr>
      </p:pic>
      <p:grpSp>
        <p:nvGrpSpPr>
          <p:cNvPr id="3" name="Group 2">
            <a:extLst>
              <a:ext uri="{FF2B5EF4-FFF2-40B4-BE49-F238E27FC236}">
                <a16:creationId xmlns:a16="http://schemas.microsoft.com/office/drawing/2014/main" id="{B86CA34C-7864-48D5-9124-06E3D7D4F4F0}"/>
              </a:ext>
            </a:extLst>
          </p:cNvPr>
          <p:cNvGrpSpPr/>
          <p:nvPr/>
        </p:nvGrpSpPr>
        <p:grpSpPr>
          <a:xfrm>
            <a:off x="2048853" y="5578113"/>
            <a:ext cx="2075089" cy="832939"/>
            <a:chOff x="2048853" y="5578113"/>
            <a:chExt cx="2075089" cy="832939"/>
          </a:xfrm>
        </p:grpSpPr>
        <p:sp>
          <p:nvSpPr>
            <p:cNvPr id="22" name="TextBox 21">
              <a:extLst>
                <a:ext uri="{FF2B5EF4-FFF2-40B4-BE49-F238E27FC236}">
                  <a16:creationId xmlns:a16="http://schemas.microsoft.com/office/drawing/2014/main" id="{130FB65F-D303-4970-895C-58EAAB053BB4}"/>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24" name="Group 23">
            <a:extLst>
              <a:ext uri="{FF2B5EF4-FFF2-40B4-BE49-F238E27FC236}">
                <a16:creationId xmlns:a16="http://schemas.microsoft.com/office/drawing/2014/main" id="{806DC78B-0A61-4D6F-A0AE-7424CFF33E2F}"/>
              </a:ext>
            </a:extLst>
          </p:cNvPr>
          <p:cNvGrpSpPr/>
          <p:nvPr/>
        </p:nvGrpSpPr>
        <p:grpSpPr>
          <a:xfrm>
            <a:off x="6000943" y="5578113"/>
            <a:ext cx="2075089" cy="832939"/>
            <a:chOff x="2048853" y="5578113"/>
            <a:chExt cx="2075089" cy="832939"/>
          </a:xfrm>
        </p:grpSpPr>
        <p:sp>
          <p:nvSpPr>
            <p:cNvPr id="25" name="TextBox 24">
              <a:extLst>
                <a:ext uri="{FF2B5EF4-FFF2-40B4-BE49-F238E27FC236}">
                  <a16:creationId xmlns:a16="http://schemas.microsoft.com/office/drawing/2014/main" id="{9B9EC494-0413-4F4D-A301-B452DA59D01B}"/>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26" name="TextBox 25">
              <a:extLst>
                <a:ext uri="{FF2B5EF4-FFF2-40B4-BE49-F238E27FC236}">
                  <a16:creationId xmlns:a16="http://schemas.microsoft.com/office/drawing/2014/main" id="{0C8F95D4-489C-43AB-9A0B-848C020F42DE}"/>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27" name="Group 26">
            <a:extLst>
              <a:ext uri="{FF2B5EF4-FFF2-40B4-BE49-F238E27FC236}">
                <a16:creationId xmlns:a16="http://schemas.microsoft.com/office/drawing/2014/main" id="{1B52241B-7711-4362-B7D0-D5430D0DC5AB}"/>
              </a:ext>
            </a:extLst>
          </p:cNvPr>
          <p:cNvGrpSpPr/>
          <p:nvPr/>
        </p:nvGrpSpPr>
        <p:grpSpPr>
          <a:xfrm>
            <a:off x="9984339" y="5578113"/>
            <a:ext cx="2075089" cy="832939"/>
            <a:chOff x="2048853" y="5578113"/>
            <a:chExt cx="2075089" cy="832939"/>
          </a:xfrm>
        </p:grpSpPr>
        <p:sp>
          <p:nvSpPr>
            <p:cNvPr id="28" name="TextBox 27">
              <a:extLst>
                <a:ext uri="{FF2B5EF4-FFF2-40B4-BE49-F238E27FC236}">
                  <a16:creationId xmlns:a16="http://schemas.microsoft.com/office/drawing/2014/main" id="{DA3CBD68-ED20-46D6-9D7C-D6AEE1B13274}"/>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29" name="TextBox 28">
              <a:extLst>
                <a:ext uri="{FF2B5EF4-FFF2-40B4-BE49-F238E27FC236}">
                  <a16:creationId xmlns:a16="http://schemas.microsoft.com/office/drawing/2014/main" id="{B08BE6A2-8263-45FA-9D77-7E9E03251646}"/>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nvGrpSpPr>
          <p:cNvPr id="30" name="Group 29">
            <a:extLst>
              <a:ext uri="{FF2B5EF4-FFF2-40B4-BE49-F238E27FC236}">
                <a16:creationId xmlns:a16="http://schemas.microsoft.com/office/drawing/2014/main" id="{B554BAC3-8C49-40A6-B5E1-30A9ACBA7310}"/>
              </a:ext>
            </a:extLst>
          </p:cNvPr>
          <p:cNvGrpSpPr/>
          <p:nvPr/>
        </p:nvGrpSpPr>
        <p:grpSpPr>
          <a:xfrm>
            <a:off x="12574901" y="2192417"/>
            <a:ext cx="4303776" cy="782139"/>
            <a:chOff x="6718107" y="2192417"/>
            <a:chExt cx="4303776" cy="782139"/>
          </a:xfrm>
        </p:grpSpPr>
        <p:sp>
          <p:nvSpPr>
            <p:cNvPr id="31" name="Oval 30">
              <a:extLst>
                <a:ext uri="{FF2B5EF4-FFF2-40B4-BE49-F238E27FC236}">
                  <a16:creationId xmlns:a16="http://schemas.microsoft.com/office/drawing/2014/main" id="{D2374AB4-CF23-4DB8-939F-599C1BC0965E}"/>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vi-VN" sz="2400" b="1"/>
            </a:p>
          </p:txBody>
        </p:sp>
        <p:grpSp>
          <p:nvGrpSpPr>
            <p:cNvPr id="32" name="Group 31">
              <a:extLst>
                <a:ext uri="{FF2B5EF4-FFF2-40B4-BE49-F238E27FC236}">
                  <a16:creationId xmlns:a16="http://schemas.microsoft.com/office/drawing/2014/main" id="{A75834D0-E1C4-461E-AE5F-C3468E09CF52}"/>
                </a:ext>
              </a:extLst>
            </p:cNvPr>
            <p:cNvGrpSpPr/>
            <p:nvPr/>
          </p:nvGrpSpPr>
          <p:grpSpPr>
            <a:xfrm>
              <a:off x="7269376" y="2192417"/>
              <a:ext cx="3752507" cy="782139"/>
              <a:chOff x="2048853" y="5578113"/>
              <a:chExt cx="2075089" cy="782139"/>
            </a:xfrm>
          </p:grpSpPr>
          <p:sp>
            <p:nvSpPr>
              <p:cNvPr id="33" name="TextBox 32">
                <a:extLst>
                  <a:ext uri="{FF2B5EF4-FFF2-40B4-BE49-F238E27FC236}">
                    <a16:creationId xmlns:a16="http://schemas.microsoft.com/office/drawing/2014/main" id="{A0EF591D-A577-4669-A100-E2439221751F}"/>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34" name="TextBox 33">
                <a:extLst>
                  <a:ext uri="{FF2B5EF4-FFF2-40B4-BE49-F238E27FC236}">
                    <a16:creationId xmlns:a16="http://schemas.microsoft.com/office/drawing/2014/main" id="{DCBFFAA5-890D-40FA-A692-33B373AD7B1A}"/>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grpSp>
        <p:nvGrpSpPr>
          <p:cNvPr id="35" name="Group 34">
            <a:extLst>
              <a:ext uri="{FF2B5EF4-FFF2-40B4-BE49-F238E27FC236}">
                <a16:creationId xmlns:a16="http://schemas.microsoft.com/office/drawing/2014/main" id="{03D29572-58C9-4DA9-B7F9-9C632B96D98E}"/>
              </a:ext>
            </a:extLst>
          </p:cNvPr>
          <p:cNvGrpSpPr/>
          <p:nvPr/>
        </p:nvGrpSpPr>
        <p:grpSpPr>
          <a:xfrm>
            <a:off x="15362083" y="2957963"/>
            <a:ext cx="4303776" cy="782139"/>
            <a:chOff x="6718107" y="2192417"/>
            <a:chExt cx="4303776" cy="782139"/>
          </a:xfrm>
        </p:grpSpPr>
        <p:sp>
          <p:nvSpPr>
            <p:cNvPr id="36" name="Oval 35">
              <a:extLst>
                <a:ext uri="{FF2B5EF4-FFF2-40B4-BE49-F238E27FC236}">
                  <a16:creationId xmlns:a16="http://schemas.microsoft.com/office/drawing/2014/main" id="{4961F1E0-C30E-4E83-93CA-04D4E4A08982}"/>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vi-VN" sz="2400" b="1"/>
            </a:p>
          </p:txBody>
        </p:sp>
        <p:grpSp>
          <p:nvGrpSpPr>
            <p:cNvPr id="37" name="Group 36">
              <a:extLst>
                <a:ext uri="{FF2B5EF4-FFF2-40B4-BE49-F238E27FC236}">
                  <a16:creationId xmlns:a16="http://schemas.microsoft.com/office/drawing/2014/main" id="{4943BFFD-A233-48DE-A305-DE010C849550}"/>
                </a:ext>
              </a:extLst>
            </p:cNvPr>
            <p:cNvGrpSpPr/>
            <p:nvPr/>
          </p:nvGrpSpPr>
          <p:grpSpPr>
            <a:xfrm>
              <a:off x="7269376" y="2192417"/>
              <a:ext cx="3752507" cy="782139"/>
              <a:chOff x="2048853" y="5578113"/>
              <a:chExt cx="2075089" cy="782139"/>
            </a:xfrm>
          </p:grpSpPr>
          <p:sp>
            <p:nvSpPr>
              <p:cNvPr id="38" name="TextBox 37">
                <a:extLst>
                  <a:ext uri="{FF2B5EF4-FFF2-40B4-BE49-F238E27FC236}">
                    <a16:creationId xmlns:a16="http://schemas.microsoft.com/office/drawing/2014/main" id="{E5A3891E-9BD1-4AF6-8A18-6C2670AFB618}"/>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39" name="TextBox 38">
                <a:extLst>
                  <a:ext uri="{FF2B5EF4-FFF2-40B4-BE49-F238E27FC236}">
                    <a16:creationId xmlns:a16="http://schemas.microsoft.com/office/drawing/2014/main" id="{0E0E2A25-9FCD-4832-900C-B9C2B389D8B3}"/>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grpSp>
        <p:nvGrpSpPr>
          <p:cNvPr id="40" name="Group 39">
            <a:extLst>
              <a:ext uri="{FF2B5EF4-FFF2-40B4-BE49-F238E27FC236}">
                <a16:creationId xmlns:a16="http://schemas.microsoft.com/office/drawing/2014/main" id="{F787C598-EE38-4F3A-A6B7-AA19902C89CA}"/>
              </a:ext>
            </a:extLst>
          </p:cNvPr>
          <p:cNvGrpSpPr/>
          <p:nvPr/>
        </p:nvGrpSpPr>
        <p:grpSpPr>
          <a:xfrm>
            <a:off x="17506874" y="3724737"/>
            <a:ext cx="4303776" cy="782139"/>
            <a:chOff x="6718107" y="2192417"/>
            <a:chExt cx="4303776" cy="782139"/>
          </a:xfrm>
        </p:grpSpPr>
        <p:sp>
          <p:nvSpPr>
            <p:cNvPr id="41" name="Oval 40">
              <a:extLst>
                <a:ext uri="{FF2B5EF4-FFF2-40B4-BE49-F238E27FC236}">
                  <a16:creationId xmlns:a16="http://schemas.microsoft.com/office/drawing/2014/main" id="{B1D545F3-54FD-4F65-83FB-3BD78DE63F7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vi-VN" sz="2400" b="1"/>
            </a:p>
          </p:txBody>
        </p:sp>
        <p:grpSp>
          <p:nvGrpSpPr>
            <p:cNvPr id="42" name="Group 41">
              <a:extLst>
                <a:ext uri="{FF2B5EF4-FFF2-40B4-BE49-F238E27FC236}">
                  <a16:creationId xmlns:a16="http://schemas.microsoft.com/office/drawing/2014/main" id="{BBA03EA1-69FF-418E-BF15-BB0A0BF4D1ED}"/>
                </a:ext>
              </a:extLst>
            </p:cNvPr>
            <p:cNvGrpSpPr/>
            <p:nvPr/>
          </p:nvGrpSpPr>
          <p:grpSpPr>
            <a:xfrm>
              <a:off x="7269376" y="2192417"/>
              <a:ext cx="3752507" cy="782139"/>
              <a:chOff x="2048853" y="5578113"/>
              <a:chExt cx="2075089" cy="782139"/>
            </a:xfrm>
          </p:grpSpPr>
          <p:sp>
            <p:nvSpPr>
              <p:cNvPr id="43" name="TextBox 42">
                <a:extLst>
                  <a:ext uri="{FF2B5EF4-FFF2-40B4-BE49-F238E27FC236}">
                    <a16:creationId xmlns:a16="http://schemas.microsoft.com/office/drawing/2014/main" id="{C24D47C8-BF30-40DC-8DA6-BE64F80D3E91}"/>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44" name="TextBox 43">
                <a:extLst>
                  <a:ext uri="{FF2B5EF4-FFF2-40B4-BE49-F238E27FC236}">
                    <a16:creationId xmlns:a16="http://schemas.microsoft.com/office/drawing/2014/main" id="{7C5BC4E8-38EE-460C-A783-740362BF1283}"/>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spTree>
    <p:extLst>
      <p:ext uri="{BB962C8B-B14F-4D97-AF65-F5344CB8AC3E}">
        <p14:creationId xmlns:p14="http://schemas.microsoft.com/office/powerpoint/2010/main" val="1082184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000" fill="hold"/>
                                        <p:tgtEl>
                                          <p:spTgt spid="24"/>
                                        </p:tgtEl>
                                        <p:attrNameLst>
                                          <p:attrName>ppt_x</p:attrName>
                                        </p:attrNameLst>
                                      </p:cBhvr>
                                      <p:tavLst>
                                        <p:tav tm="0">
                                          <p:val>
                                            <p:strVal val="#ppt_x"/>
                                          </p:val>
                                        </p:tav>
                                        <p:tav tm="100000">
                                          <p:val>
                                            <p:strVal val="#ppt_x"/>
                                          </p:val>
                                        </p:tav>
                                      </p:tavLst>
                                    </p:anim>
                                    <p:anim calcmode="lin" valueType="num">
                                      <p:cBhvr additive="base">
                                        <p:cTn id="24" dur="10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000" fill="hold"/>
                                        <p:tgtEl>
                                          <p:spTgt spid="21"/>
                                        </p:tgtEl>
                                        <p:attrNameLst>
                                          <p:attrName>ppt_x</p:attrName>
                                        </p:attrNameLst>
                                      </p:cBhvr>
                                      <p:tavLst>
                                        <p:tav tm="0">
                                          <p:val>
                                            <p:strVal val="#ppt_x"/>
                                          </p:val>
                                        </p:tav>
                                        <p:tav tm="100000">
                                          <p:val>
                                            <p:strVal val="#ppt_x"/>
                                          </p:val>
                                        </p:tav>
                                      </p:tavLst>
                                    </p:anim>
                                    <p:anim calcmode="lin" valueType="num">
                                      <p:cBhvr additive="base">
                                        <p:cTn id="28" dur="10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1000" fill="hold"/>
                                        <p:tgtEl>
                                          <p:spTgt spid="27"/>
                                        </p:tgtEl>
                                        <p:attrNameLst>
                                          <p:attrName>ppt_x</p:attrName>
                                        </p:attrNameLst>
                                      </p:cBhvr>
                                      <p:tavLst>
                                        <p:tav tm="0">
                                          <p:val>
                                            <p:strVal val="#ppt_x"/>
                                          </p:val>
                                        </p:tav>
                                        <p:tav tm="100000">
                                          <p:val>
                                            <p:strVal val="#ppt_x"/>
                                          </p:val>
                                        </p:tav>
                                      </p:tavLst>
                                    </p:anim>
                                    <p:anim calcmode="lin" valueType="num">
                                      <p:cBhvr additive="base">
                                        <p:cTn id="32" dur="1000" fill="hold"/>
                                        <p:tgtEl>
                                          <p:spTgt spid="27"/>
                                        </p:tgtEl>
                                        <p:attrNameLst>
                                          <p:attrName>ppt_y</p:attrName>
                                        </p:attrNameLst>
                                      </p:cBhvr>
                                      <p:tavLst>
                                        <p:tav tm="0">
                                          <p:val>
                                            <p:strVal val="1+#ppt_h/2"/>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750"/>
                                        <p:tgtEl>
                                          <p:spTgt spid="14"/>
                                        </p:tgtEl>
                                      </p:cBhvr>
                                    </p:animEffect>
                                    <p:anim calcmode="lin" valueType="num">
                                      <p:cBhvr>
                                        <p:cTn id="36" dur="750" fill="hold"/>
                                        <p:tgtEl>
                                          <p:spTgt spid="14"/>
                                        </p:tgtEl>
                                        <p:attrNameLst>
                                          <p:attrName>ppt_x</p:attrName>
                                        </p:attrNameLst>
                                      </p:cBhvr>
                                      <p:tavLst>
                                        <p:tav tm="0">
                                          <p:val>
                                            <p:strVal val="#ppt_x"/>
                                          </p:val>
                                        </p:tav>
                                        <p:tav tm="100000">
                                          <p:val>
                                            <p:strVal val="#ppt_x"/>
                                          </p:val>
                                        </p:tav>
                                      </p:tavLst>
                                    </p:anim>
                                    <p:anim calcmode="lin" valueType="num">
                                      <p:cBhvr>
                                        <p:cTn id="37" dur="750" fill="hold"/>
                                        <p:tgtEl>
                                          <p:spTgt spid="14"/>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childTnLst>
                                </p:cTn>
                              </p:par>
                              <p:par>
                                <p:cTn id="41" presetID="42"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anim calcmode="lin" valueType="num">
                                      <p:cBhvr>
                                        <p:cTn id="44" dur="750" fill="hold"/>
                                        <p:tgtEl>
                                          <p:spTgt spid="16"/>
                                        </p:tgtEl>
                                        <p:attrNameLst>
                                          <p:attrName>ppt_x</p:attrName>
                                        </p:attrNameLst>
                                      </p:cBhvr>
                                      <p:tavLst>
                                        <p:tav tm="0">
                                          <p:val>
                                            <p:strVal val="#ppt_x"/>
                                          </p:val>
                                        </p:tav>
                                        <p:tav tm="100000">
                                          <p:val>
                                            <p:strVal val="#ppt_x"/>
                                          </p:val>
                                        </p:tav>
                                      </p:tavLst>
                                    </p:anim>
                                    <p:anim calcmode="lin" valueType="num">
                                      <p:cBhvr>
                                        <p:cTn id="45"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A28AE5E0-8A3B-4FED-810B-7789A3D0D454}"/>
              </a:ext>
            </a:extLst>
          </p:cNvPr>
          <p:cNvSpPr/>
          <p:nvPr/>
        </p:nvSpPr>
        <p:spPr>
          <a:xfrm rot="1277677">
            <a:off x="-12092023" y="-1601119"/>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8" name="Oval 47">
            <a:extLst>
              <a:ext uri="{FF2B5EF4-FFF2-40B4-BE49-F238E27FC236}">
                <a16:creationId xmlns:a16="http://schemas.microsoft.com/office/drawing/2014/main" id="{6B466B09-DE48-4332-A4F9-D45F3CC88E3D}"/>
              </a:ext>
            </a:extLst>
          </p:cNvPr>
          <p:cNvSpPr/>
          <p:nvPr/>
        </p:nvSpPr>
        <p:spPr>
          <a:xfrm rot="1277677">
            <a:off x="-13647099" y="4330205"/>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49" name="Oval 48">
            <a:extLst>
              <a:ext uri="{FF2B5EF4-FFF2-40B4-BE49-F238E27FC236}">
                <a16:creationId xmlns:a16="http://schemas.microsoft.com/office/drawing/2014/main" id="{0FAFBDF2-6EFA-4F09-B460-9495A8E57E4F}"/>
              </a:ext>
            </a:extLst>
          </p:cNvPr>
          <p:cNvSpPr/>
          <p:nvPr/>
        </p:nvSpPr>
        <p:spPr>
          <a:xfrm rot="1277677">
            <a:off x="-7557326" y="258522"/>
            <a:ext cx="1617836" cy="157236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50" name="Oval 49">
            <a:extLst>
              <a:ext uri="{FF2B5EF4-FFF2-40B4-BE49-F238E27FC236}">
                <a16:creationId xmlns:a16="http://schemas.microsoft.com/office/drawing/2014/main" id="{33D66F60-4456-45AA-B962-2DAF3BF70186}"/>
              </a:ext>
            </a:extLst>
          </p:cNvPr>
          <p:cNvSpPr/>
          <p:nvPr/>
        </p:nvSpPr>
        <p:spPr>
          <a:xfrm rot="1277677">
            <a:off x="-4974840" y="4179596"/>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0B007B73-64D2-47CC-9AB0-0B5C1498C517}"/>
              </a:ext>
            </a:extLst>
          </p:cNvPr>
          <p:cNvSpPr/>
          <p:nvPr/>
        </p:nvSpPr>
        <p:spPr>
          <a:xfrm>
            <a:off x="0" y="5141351"/>
            <a:ext cx="12192000" cy="171664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05CDB050-0515-4891-A882-58E7082CA737}"/>
              </a:ext>
            </a:extLst>
          </p:cNvPr>
          <p:cNvPicPr>
            <a:picLocks noChangeAspect="1"/>
          </p:cNvPicPr>
          <p:nvPr/>
        </p:nvPicPr>
        <p:blipFill>
          <a:blip r:embed="rId2"/>
          <a:stretch>
            <a:fillRect/>
          </a:stretch>
        </p:blipFill>
        <p:spPr>
          <a:xfrm>
            <a:off x="462732" y="-12659"/>
            <a:ext cx="5818826" cy="5143824"/>
          </a:xfrm>
          <a:prstGeom prst="rect">
            <a:avLst/>
          </a:prstGeom>
        </p:spPr>
      </p:pic>
      <p:sp>
        <p:nvSpPr>
          <p:cNvPr id="15" name="TextBox 14">
            <a:extLst>
              <a:ext uri="{FF2B5EF4-FFF2-40B4-BE49-F238E27FC236}">
                <a16:creationId xmlns:a16="http://schemas.microsoft.com/office/drawing/2014/main" id="{58CF04C8-7192-4773-9B3E-6597C77B999E}"/>
              </a:ext>
            </a:extLst>
          </p:cNvPr>
          <p:cNvSpPr txBox="1"/>
          <p:nvPr/>
        </p:nvSpPr>
        <p:spPr>
          <a:xfrm>
            <a:off x="6629206" y="273608"/>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A077354-3319-4C64-B8BA-C4FD0D7AAA91}"/>
              </a:ext>
            </a:extLst>
          </p:cNvPr>
          <p:cNvSpPr txBox="1"/>
          <p:nvPr/>
        </p:nvSpPr>
        <p:spPr>
          <a:xfrm>
            <a:off x="6629206" y="1550880"/>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208116" y="5259938"/>
            <a:ext cx="2075089" cy="1556316"/>
          </a:xfrm>
          <a:prstGeom prst="rect">
            <a:avLst/>
          </a:prstGeom>
        </p:spPr>
      </p:pic>
      <p:pic>
        <p:nvPicPr>
          <p:cNvPr id="18" name="Picture 17">
            <a:extLst>
              <a:ext uri="{FF2B5EF4-FFF2-40B4-BE49-F238E27FC236}">
                <a16:creationId xmlns:a16="http://schemas.microsoft.com/office/drawing/2014/main" id="{D23AFA75-1A23-4421-A3EF-A5678CFD51AF}"/>
              </a:ext>
            </a:extLst>
          </p:cNvPr>
          <p:cNvPicPr>
            <a:picLocks noChangeAspect="1"/>
          </p:cNvPicPr>
          <p:nvPr/>
        </p:nvPicPr>
        <p:blipFill>
          <a:blip r:embed="rId5"/>
          <a:stretch>
            <a:fillRect/>
          </a:stretch>
        </p:blipFill>
        <p:spPr>
          <a:xfrm>
            <a:off x="4116299" y="5279097"/>
            <a:ext cx="2075089" cy="1556317"/>
          </a:xfrm>
          <a:prstGeom prst="rect">
            <a:avLst/>
          </a:prstGeom>
        </p:spPr>
      </p:pic>
      <p:pic>
        <p:nvPicPr>
          <p:cNvPr id="21" name="Picture 20">
            <a:extLst>
              <a:ext uri="{FF2B5EF4-FFF2-40B4-BE49-F238E27FC236}">
                <a16:creationId xmlns:a16="http://schemas.microsoft.com/office/drawing/2014/main" id="{899D7533-41B3-4547-BB16-61C3A7C698F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7978185" y="5141351"/>
            <a:ext cx="2299730" cy="1724798"/>
          </a:xfrm>
          <a:prstGeom prst="roundRect">
            <a:avLst>
              <a:gd name="adj" fmla="val 7651"/>
            </a:avLst>
          </a:prstGeom>
        </p:spPr>
      </p:pic>
      <p:grpSp>
        <p:nvGrpSpPr>
          <p:cNvPr id="6" name="Group 5">
            <a:extLst>
              <a:ext uri="{FF2B5EF4-FFF2-40B4-BE49-F238E27FC236}">
                <a16:creationId xmlns:a16="http://schemas.microsoft.com/office/drawing/2014/main" id="{28494A1D-14FF-4F0C-8D90-5F9851BCF8F7}"/>
              </a:ext>
            </a:extLst>
          </p:cNvPr>
          <p:cNvGrpSpPr/>
          <p:nvPr/>
        </p:nvGrpSpPr>
        <p:grpSpPr>
          <a:xfrm>
            <a:off x="2048853" y="5578113"/>
            <a:ext cx="2075089" cy="832939"/>
            <a:chOff x="2048853" y="5578113"/>
            <a:chExt cx="2075089" cy="832939"/>
          </a:xfrm>
        </p:grpSpPr>
        <p:sp>
          <p:nvSpPr>
            <p:cNvPr id="22" name="TextBox 21">
              <a:extLst>
                <a:ext uri="{FF2B5EF4-FFF2-40B4-BE49-F238E27FC236}">
                  <a16:creationId xmlns:a16="http://schemas.microsoft.com/office/drawing/2014/main" id="{130FB65F-D303-4970-895C-58EAAB053BB4}"/>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7" name="Group 6">
            <a:extLst>
              <a:ext uri="{FF2B5EF4-FFF2-40B4-BE49-F238E27FC236}">
                <a16:creationId xmlns:a16="http://schemas.microsoft.com/office/drawing/2014/main" id="{4F698FE7-2286-49A3-9A78-C29D8302B644}"/>
              </a:ext>
            </a:extLst>
          </p:cNvPr>
          <p:cNvGrpSpPr/>
          <p:nvPr/>
        </p:nvGrpSpPr>
        <p:grpSpPr>
          <a:xfrm>
            <a:off x="6000943" y="5578113"/>
            <a:ext cx="2075089" cy="832939"/>
            <a:chOff x="6000943" y="5578113"/>
            <a:chExt cx="2075089" cy="832939"/>
          </a:xfrm>
        </p:grpSpPr>
        <p:sp>
          <p:nvSpPr>
            <p:cNvPr id="25" name="TextBox 24">
              <a:extLst>
                <a:ext uri="{FF2B5EF4-FFF2-40B4-BE49-F238E27FC236}">
                  <a16:creationId xmlns:a16="http://schemas.microsoft.com/office/drawing/2014/main" id="{9B9EC494-0413-4F4D-A301-B452DA59D01B}"/>
                </a:ext>
              </a:extLst>
            </p:cNvPr>
            <p:cNvSpPr txBox="1"/>
            <p:nvPr/>
          </p:nvSpPr>
          <p:spPr>
            <a:xfrm>
              <a:off x="600094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26" name="TextBox 25">
              <a:extLst>
                <a:ext uri="{FF2B5EF4-FFF2-40B4-BE49-F238E27FC236}">
                  <a16:creationId xmlns:a16="http://schemas.microsoft.com/office/drawing/2014/main" id="{0C8F95D4-489C-43AB-9A0B-848C020F42DE}"/>
                </a:ext>
              </a:extLst>
            </p:cNvPr>
            <p:cNvSpPr txBox="1"/>
            <p:nvPr/>
          </p:nvSpPr>
          <p:spPr>
            <a:xfrm>
              <a:off x="600094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8" name="Group 7">
            <a:extLst>
              <a:ext uri="{FF2B5EF4-FFF2-40B4-BE49-F238E27FC236}">
                <a16:creationId xmlns:a16="http://schemas.microsoft.com/office/drawing/2014/main" id="{DA200EA8-3AFA-4D09-9081-234ABBA1D54F}"/>
              </a:ext>
            </a:extLst>
          </p:cNvPr>
          <p:cNvGrpSpPr/>
          <p:nvPr/>
        </p:nvGrpSpPr>
        <p:grpSpPr>
          <a:xfrm>
            <a:off x="9984339" y="5578113"/>
            <a:ext cx="2075089" cy="832939"/>
            <a:chOff x="9984339" y="5578113"/>
            <a:chExt cx="2075089" cy="832939"/>
          </a:xfrm>
        </p:grpSpPr>
        <p:sp>
          <p:nvSpPr>
            <p:cNvPr id="28" name="TextBox 27">
              <a:extLst>
                <a:ext uri="{FF2B5EF4-FFF2-40B4-BE49-F238E27FC236}">
                  <a16:creationId xmlns:a16="http://schemas.microsoft.com/office/drawing/2014/main" id="{DA3CBD68-ED20-46D6-9D7C-D6AEE1B13274}"/>
                </a:ext>
              </a:extLst>
            </p:cNvPr>
            <p:cNvSpPr txBox="1"/>
            <p:nvPr/>
          </p:nvSpPr>
          <p:spPr>
            <a:xfrm>
              <a:off x="9984339"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29" name="TextBox 28">
              <a:extLst>
                <a:ext uri="{FF2B5EF4-FFF2-40B4-BE49-F238E27FC236}">
                  <a16:creationId xmlns:a16="http://schemas.microsoft.com/office/drawing/2014/main" id="{B08BE6A2-8263-45FA-9D77-7E9E03251646}"/>
                </a:ext>
              </a:extLst>
            </p:cNvPr>
            <p:cNvSpPr txBox="1"/>
            <p:nvPr/>
          </p:nvSpPr>
          <p:spPr>
            <a:xfrm>
              <a:off x="9984339"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nvGrpSpPr>
          <p:cNvPr id="5" name="Group 4">
            <a:extLst>
              <a:ext uri="{FF2B5EF4-FFF2-40B4-BE49-F238E27FC236}">
                <a16:creationId xmlns:a16="http://schemas.microsoft.com/office/drawing/2014/main" id="{E47B4A68-E913-4BB4-9626-89A6CFFDD008}"/>
              </a:ext>
            </a:extLst>
          </p:cNvPr>
          <p:cNvGrpSpPr/>
          <p:nvPr/>
        </p:nvGrpSpPr>
        <p:grpSpPr>
          <a:xfrm>
            <a:off x="6718107" y="2192417"/>
            <a:ext cx="4303776" cy="782139"/>
            <a:chOff x="6718107" y="2192417"/>
            <a:chExt cx="4303776" cy="782139"/>
          </a:xfrm>
        </p:grpSpPr>
        <p:sp>
          <p:nvSpPr>
            <p:cNvPr id="4" name="Oval 3">
              <a:extLst>
                <a:ext uri="{FF2B5EF4-FFF2-40B4-BE49-F238E27FC236}">
                  <a16:creationId xmlns:a16="http://schemas.microsoft.com/office/drawing/2014/main" id="{92AD5E07-44BE-4026-98A3-EBDDF46E7FF8}"/>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vi-VN" sz="2400" b="1"/>
            </a:p>
          </p:txBody>
        </p:sp>
        <p:grpSp>
          <p:nvGrpSpPr>
            <p:cNvPr id="34" name="Group 33">
              <a:extLst>
                <a:ext uri="{FF2B5EF4-FFF2-40B4-BE49-F238E27FC236}">
                  <a16:creationId xmlns:a16="http://schemas.microsoft.com/office/drawing/2014/main" id="{2259260E-ECAB-4693-AF89-4EC44358DCD4}"/>
                </a:ext>
              </a:extLst>
            </p:cNvPr>
            <p:cNvGrpSpPr/>
            <p:nvPr/>
          </p:nvGrpSpPr>
          <p:grpSpPr>
            <a:xfrm>
              <a:off x="7269376" y="2192417"/>
              <a:ext cx="3752507" cy="782139"/>
              <a:chOff x="2048853" y="5578113"/>
              <a:chExt cx="2075089" cy="782139"/>
            </a:xfrm>
          </p:grpSpPr>
          <p:sp>
            <p:nvSpPr>
              <p:cNvPr id="35" name="TextBox 34">
                <a:extLst>
                  <a:ext uri="{FF2B5EF4-FFF2-40B4-BE49-F238E27FC236}">
                    <a16:creationId xmlns:a16="http://schemas.microsoft.com/office/drawing/2014/main" id="{01B9A123-5C76-4EC9-A93D-ED544B1AFCD9}"/>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36" name="TextBox 35">
                <a:extLst>
                  <a:ext uri="{FF2B5EF4-FFF2-40B4-BE49-F238E27FC236}">
                    <a16:creationId xmlns:a16="http://schemas.microsoft.com/office/drawing/2014/main" id="{5CE1BC83-2D34-4B4B-841E-7C34468225FB}"/>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grpSp>
        <p:nvGrpSpPr>
          <p:cNvPr id="37" name="Group 36">
            <a:extLst>
              <a:ext uri="{FF2B5EF4-FFF2-40B4-BE49-F238E27FC236}">
                <a16:creationId xmlns:a16="http://schemas.microsoft.com/office/drawing/2014/main" id="{2E8BE735-7FA3-48A9-A0AA-C3F05416BD65}"/>
              </a:ext>
            </a:extLst>
          </p:cNvPr>
          <p:cNvGrpSpPr/>
          <p:nvPr/>
        </p:nvGrpSpPr>
        <p:grpSpPr>
          <a:xfrm>
            <a:off x="6718107" y="2957963"/>
            <a:ext cx="4303776" cy="782139"/>
            <a:chOff x="6718107" y="2192417"/>
            <a:chExt cx="4303776" cy="782139"/>
          </a:xfrm>
        </p:grpSpPr>
        <p:sp>
          <p:nvSpPr>
            <p:cNvPr id="38" name="Oval 37">
              <a:extLst>
                <a:ext uri="{FF2B5EF4-FFF2-40B4-BE49-F238E27FC236}">
                  <a16:creationId xmlns:a16="http://schemas.microsoft.com/office/drawing/2014/main" id="{53943FDC-EFDD-4D5E-9378-129EB1B3EC0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vi-VN" sz="2400" b="1"/>
            </a:p>
          </p:txBody>
        </p:sp>
        <p:grpSp>
          <p:nvGrpSpPr>
            <p:cNvPr id="39" name="Group 38">
              <a:extLst>
                <a:ext uri="{FF2B5EF4-FFF2-40B4-BE49-F238E27FC236}">
                  <a16:creationId xmlns:a16="http://schemas.microsoft.com/office/drawing/2014/main" id="{ECE40609-7CAE-4E12-AE5B-74C713CE4BBA}"/>
                </a:ext>
              </a:extLst>
            </p:cNvPr>
            <p:cNvGrpSpPr/>
            <p:nvPr/>
          </p:nvGrpSpPr>
          <p:grpSpPr>
            <a:xfrm>
              <a:off x="7269376" y="2192417"/>
              <a:ext cx="3752507" cy="782139"/>
              <a:chOff x="2048853" y="5578113"/>
              <a:chExt cx="2075089" cy="782139"/>
            </a:xfrm>
          </p:grpSpPr>
          <p:sp>
            <p:nvSpPr>
              <p:cNvPr id="40" name="TextBox 39">
                <a:extLst>
                  <a:ext uri="{FF2B5EF4-FFF2-40B4-BE49-F238E27FC236}">
                    <a16:creationId xmlns:a16="http://schemas.microsoft.com/office/drawing/2014/main" id="{15958DB3-706F-49E2-9AD4-B0310B49818F}"/>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41" name="TextBox 40">
                <a:extLst>
                  <a:ext uri="{FF2B5EF4-FFF2-40B4-BE49-F238E27FC236}">
                    <a16:creationId xmlns:a16="http://schemas.microsoft.com/office/drawing/2014/main" id="{BABA5608-D7C4-485D-B041-54E3362DBDFE}"/>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grpSp>
        <p:nvGrpSpPr>
          <p:cNvPr id="42" name="Group 41">
            <a:extLst>
              <a:ext uri="{FF2B5EF4-FFF2-40B4-BE49-F238E27FC236}">
                <a16:creationId xmlns:a16="http://schemas.microsoft.com/office/drawing/2014/main" id="{EEA32BD7-6C61-4170-93A3-E9F061317DAE}"/>
              </a:ext>
            </a:extLst>
          </p:cNvPr>
          <p:cNvGrpSpPr/>
          <p:nvPr/>
        </p:nvGrpSpPr>
        <p:grpSpPr>
          <a:xfrm>
            <a:off x="6718107" y="3724737"/>
            <a:ext cx="4303776" cy="782139"/>
            <a:chOff x="6718107" y="2192417"/>
            <a:chExt cx="4303776" cy="782139"/>
          </a:xfrm>
        </p:grpSpPr>
        <p:sp>
          <p:nvSpPr>
            <p:cNvPr id="43" name="Oval 42">
              <a:extLst>
                <a:ext uri="{FF2B5EF4-FFF2-40B4-BE49-F238E27FC236}">
                  <a16:creationId xmlns:a16="http://schemas.microsoft.com/office/drawing/2014/main" id="{5FE1E1C0-9CF2-4248-8184-85FC05D2BAF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vi-VN" sz="2400" b="1"/>
            </a:p>
          </p:txBody>
        </p:sp>
        <p:grpSp>
          <p:nvGrpSpPr>
            <p:cNvPr id="44" name="Group 43">
              <a:extLst>
                <a:ext uri="{FF2B5EF4-FFF2-40B4-BE49-F238E27FC236}">
                  <a16:creationId xmlns:a16="http://schemas.microsoft.com/office/drawing/2014/main" id="{69219432-7D2A-4D99-8E1C-0DAB59625553}"/>
                </a:ext>
              </a:extLst>
            </p:cNvPr>
            <p:cNvGrpSpPr/>
            <p:nvPr/>
          </p:nvGrpSpPr>
          <p:grpSpPr>
            <a:xfrm>
              <a:off x="7269376" y="2192417"/>
              <a:ext cx="3752507" cy="782139"/>
              <a:chOff x="2048853" y="5578113"/>
              <a:chExt cx="2075089" cy="782139"/>
            </a:xfrm>
          </p:grpSpPr>
          <p:sp>
            <p:nvSpPr>
              <p:cNvPr id="45" name="TextBox 44">
                <a:extLst>
                  <a:ext uri="{FF2B5EF4-FFF2-40B4-BE49-F238E27FC236}">
                    <a16:creationId xmlns:a16="http://schemas.microsoft.com/office/drawing/2014/main" id="{E74658A5-B368-45C5-9084-9BF18E0D1EFE}"/>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46" name="TextBox 45">
                <a:extLst>
                  <a:ext uri="{FF2B5EF4-FFF2-40B4-BE49-F238E27FC236}">
                    <a16:creationId xmlns:a16="http://schemas.microsoft.com/office/drawing/2014/main" id="{685858B1-5BC3-4DB9-992B-5A8C32DCAAB0}"/>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sp>
        <p:nvSpPr>
          <p:cNvPr id="51" name="TextBox 50">
            <a:extLst>
              <a:ext uri="{FF2B5EF4-FFF2-40B4-BE49-F238E27FC236}">
                <a16:creationId xmlns:a16="http://schemas.microsoft.com/office/drawing/2014/main" id="{C37B7F6C-888F-47FF-9EC2-89EBD20A0609}"/>
              </a:ext>
            </a:extLst>
          </p:cNvPr>
          <p:cNvSpPr txBox="1"/>
          <p:nvPr/>
        </p:nvSpPr>
        <p:spPr>
          <a:xfrm>
            <a:off x="6761778" y="7829535"/>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1</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52" name="TextBox 51">
            <a:extLst>
              <a:ext uri="{FF2B5EF4-FFF2-40B4-BE49-F238E27FC236}">
                <a16:creationId xmlns:a16="http://schemas.microsoft.com/office/drawing/2014/main" id="{B0A7A70F-AF88-4B02-B120-15CC2F3CF32D}"/>
              </a:ext>
            </a:extLst>
          </p:cNvPr>
          <p:cNvSpPr txBox="1"/>
          <p:nvPr/>
        </p:nvSpPr>
        <p:spPr>
          <a:xfrm>
            <a:off x="6844096" y="10460572"/>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1</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Tree>
    <p:extLst>
      <p:ext uri="{BB962C8B-B14F-4D97-AF65-F5344CB8AC3E}">
        <p14:creationId xmlns:p14="http://schemas.microsoft.com/office/powerpoint/2010/main" val="2977986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4683033" y="-1601119"/>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1429" y="4330205"/>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2829323" y="258522"/>
            <a:ext cx="1617836" cy="157236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4614641" y="4179596"/>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0B007B73-64D2-47CC-9AB0-0B5C1498C517}"/>
              </a:ext>
            </a:extLst>
          </p:cNvPr>
          <p:cNvSpPr/>
          <p:nvPr/>
        </p:nvSpPr>
        <p:spPr>
          <a:xfrm>
            <a:off x="0" y="7479820"/>
            <a:ext cx="12192000" cy="171664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05CDB050-0515-4891-A882-58E7082CA737}"/>
              </a:ext>
            </a:extLst>
          </p:cNvPr>
          <p:cNvPicPr>
            <a:picLocks noChangeAspect="1"/>
          </p:cNvPicPr>
          <p:nvPr/>
        </p:nvPicPr>
        <p:blipFill>
          <a:blip r:embed="rId2"/>
          <a:stretch>
            <a:fillRect/>
          </a:stretch>
        </p:blipFill>
        <p:spPr>
          <a:xfrm>
            <a:off x="462732" y="-5742899"/>
            <a:ext cx="5818826" cy="5143824"/>
          </a:xfrm>
          <a:prstGeom prst="rect">
            <a:avLst/>
          </a:prstGeom>
        </p:spPr>
      </p:pic>
      <p:sp>
        <p:nvSpPr>
          <p:cNvPr id="15" name="TextBox 14">
            <a:extLst>
              <a:ext uri="{FF2B5EF4-FFF2-40B4-BE49-F238E27FC236}">
                <a16:creationId xmlns:a16="http://schemas.microsoft.com/office/drawing/2014/main" id="{58CF04C8-7192-4773-9B3E-6597C77B999E}"/>
              </a:ext>
            </a:extLst>
          </p:cNvPr>
          <p:cNvSpPr txBox="1"/>
          <p:nvPr/>
        </p:nvSpPr>
        <p:spPr>
          <a:xfrm>
            <a:off x="6629206" y="-8717992"/>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A077354-3319-4C64-B8BA-C4FD0D7AAA91}"/>
              </a:ext>
            </a:extLst>
          </p:cNvPr>
          <p:cNvSpPr txBox="1"/>
          <p:nvPr/>
        </p:nvSpPr>
        <p:spPr>
          <a:xfrm>
            <a:off x="6629206" y="-6627920"/>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257830" y="885631"/>
            <a:ext cx="6858435" cy="5143824"/>
          </a:xfrm>
          <a:prstGeom prst="rect">
            <a:avLst/>
          </a:prstGeom>
        </p:spPr>
      </p:pic>
      <p:pic>
        <p:nvPicPr>
          <p:cNvPr id="18" name="Picture 17">
            <a:extLst>
              <a:ext uri="{FF2B5EF4-FFF2-40B4-BE49-F238E27FC236}">
                <a16:creationId xmlns:a16="http://schemas.microsoft.com/office/drawing/2014/main" id="{D23AFA75-1A23-4421-A3EF-A5678CFD51AF}"/>
              </a:ext>
            </a:extLst>
          </p:cNvPr>
          <p:cNvPicPr>
            <a:picLocks noChangeAspect="1"/>
          </p:cNvPicPr>
          <p:nvPr/>
        </p:nvPicPr>
        <p:blipFill>
          <a:blip r:embed="rId5"/>
          <a:stretch>
            <a:fillRect/>
          </a:stretch>
        </p:blipFill>
        <p:spPr>
          <a:xfrm>
            <a:off x="4116299" y="9150057"/>
            <a:ext cx="2075089" cy="1556317"/>
          </a:xfrm>
          <a:prstGeom prst="rect">
            <a:avLst/>
          </a:prstGeom>
        </p:spPr>
      </p:pic>
      <p:pic>
        <p:nvPicPr>
          <p:cNvPr id="21" name="Picture 20">
            <a:extLst>
              <a:ext uri="{FF2B5EF4-FFF2-40B4-BE49-F238E27FC236}">
                <a16:creationId xmlns:a16="http://schemas.microsoft.com/office/drawing/2014/main" id="{899D7533-41B3-4547-BB16-61C3A7C698F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7978185" y="10780151"/>
            <a:ext cx="2299730" cy="1724798"/>
          </a:xfrm>
          <a:prstGeom prst="roundRect">
            <a:avLst>
              <a:gd name="adj" fmla="val 7651"/>
            </a:avLst>
          </a:prstGeom>
        </p:spPr>
      </p:pic>
      <p:sp>
        <p:nvSpPr>
          <p:cNvPr id="22" name="TextBox 21">
            <a:extLst>
              <a:ext uri="{FF2B5EF4-FFF2-40B4-BE49-F238E27FC236}">
                <a16:creationId xmlns:a16="http://schemas.microsoft.com/office/drawing/2014/main" id="{130FB65F-D303-4970-895C-58EAAB053BB4}"/>
              </a:ext>
            </a:extLst>
          </p:cNvPr>
          <p:cNvSpPr txBox="1"/>
          <p:nvPr/>
        </p:nvSpPr>
        <p:spPr>
          <a:xfrm>
            <a:off x="6761778" y="2510775"/>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1</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6844096" y="3724492"/>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1</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grpSp>
        <p:nvGrpSpPr>
          <p:cNvPr id="5" name="Group 4">
            <a:extLst>
              <a:ext uri="{FF2B5EF4-FFF2-40B4-BE49-F238E27FC236}">
                <a16:creationId xmlns:a16="http://schemas.microsoft.com/office/drawing/2014/main" id="{E47B4A68-E913-4BB4-9626-89A6CFFDD008}"/>
              </a:ext>
            </a:extLst>
          </p:cNvPr>
          <p:cNvGrpSpPr/>
          <p:nvPr/>
        </p:nvGrpSpPr>
        <p:grpSpPr>
          <a:xfrm>
            <a:off x="6718107" y="-5183743"/>
            <a:ext cx="4303776" cy="782139"/>
            <a:chOff x="6718107" y="2192417"/>
            <a:chExt cx="4303776" cy="782139"/>
          </a:xfrm>
        </p:grpSpPr>
        <p:sp>
          <p:nvSpPr>
            <p:cNvPr id="4" name="Oval 3">
              <a:extLst>
                <a:ext uri="{FF2B5EF4-FFF2-40B4-BE49-F238E27FC236}">
                  <a16:creationId xmlns:a16="http://schemas.microsoft.com/office/drawing/2014/main" id="{92AD5E07-44BE-4026-98A3-EBDDF46E7FF8}"/>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vi-VN" sz="2400" b="1"/>
            </a:p>
          </p:txBody>
        </p:sp>
        <p:grpSp>
          <p:nvGrpSpPr>
            <p:cNvPr id="34" name="Group 33">
              <a:extLst>
                <a:ext uri="{FF2B5EF4-FFF2-40B4-BE49-F238E27FC236}">
                  <a16:creationId xmlns:a16="http://schemas.microsoft.com/office/drawing/2014/main" id="{2259260E-ECAB-4693-AF89-4EC44358DCD4}"/>
                </a:ext>
              </a:extLst>
            </p:cNvPr>
            <p:cNvGrpSpPr/>
            <p:nvPr/>
          </p:nvGrpSpPr>
          <p:grpSpPr>
            <a:xfrm>
              <a:off x="7269376" y="2192417"/>
              <a:ext cx="3752507" cy="782139"/>
              <a:chOff x="2048853" y="5578113"/>
              <a:chExt cx="2075089" cy="782139"/>
            </a:xfrm>
          </p:grpSpPr>
          <p:sp>
            <p:nvSpPr>
              <p:cNvPr id="35" name="TextBox 34">
                <a:extLst>
                  <a:ext uri="{FF2B5EF4-FFF2-40B4-BE49-F238E27FC236}">
                    <a16:creationId xmlns:a16="http://schemas.microsoft.com/office/drawing/2014/main" id="{01B9A123-5C76-4EC9-A93D-ED544B1AFCD9}"/>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36" name="TextBox 35">
                <a:extLst>
                  <a:ext uri="{FF2B5EF4-FFF2-40B4-BE49-F238E27FC236}">
                    <a16:creationId xmlns:a16="http://schemas.microsoft.com/office/drawing/2014/main" id="{5CE1BC83-2D34-4B4B-841E-7C34468225FB}"/>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grpSp>
        <p:nvGrpSpPr>
          <p:cNvPr id="37" name="Group 36">
            <a:extLst>
              <a:ext uri="{FF2B5EF4-FFF2-40B4-BE49-F238E27FC236}">
                <a16:creationId xmlns:a16="http://schemas.microsoft.com/office/drawing/2014/main" id="{2E8BE735-7FA3-48A9-A0AA-C3F05416BD65}"/>
              </a:ext>
            </a:extLst>
          </p:cNvPr>
          <p:cNvGrpSpPr/>
          <p:nvPr/>
        </p:nvGrpSpPr>
        <p:grpSpPr>
          <a:xfrm>
            <a:off x="6718107" y="-3854317"/>
            <a:ext cx="4303776" cy="782139"/>
            <a:chOff x="6718107" y="2192417"/>
            <a:chExt cx="4303776" cy="782139"/>
          </a:xfrm>
        </p:grpSpPr>
        <p:sp>
          <p:nvSpPr>
            <p:cNvPr id="38" name="Oval 37">
              <a:extLst>
                <a:ext uri="{FF2B5EF4-FFF2-40B4-BE49-F238E27FC236}">
                  <a16:creationId xmlns:a16="http://schemas.microsoft.com/office/drawing/2014/main" id="{53943FDC-EFDD-4D5E-9378-129EB1B3EC0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vi-VN" sz="2400" b="1"/>
            </a:p>
          </p:txBody>
        </p:sp>
        <p:grpSp>
          <p:nvGrpSpPr>
            <p:cNvPr id="39" name="Group 38">
              <a:extLst>
                <a:ext uri="{FF2B5EF4-FFF2-40B4-BE49-F238E27FC236}">
                  <a16:creationId xmlns:a16="http://schemas.microsoft.com/office/drawing/2014/main" id="{ECE40609-7CAE-4E12-AE5B-74C713CE4BBA}"/>
                </a:ext>
              </a:extLst>
            </p:cNvPr>
            <p:cNvGrpSpPr/>
            <p:nvPr/>
          </p:nvGrpSpPr>
          <p:grpSpPr>
            <a:xfrm>
              <a:off x="7269376" y="2192417"/>
              <a:ext cx="3752507" cy="782139"/>
              <a:chOff x="2048853" y="5578113"/>
              <a:chExt cx="2075089" cy="782139"/>
            </a:xfrm>
          </p:grpSpPr>
          <p:sp>
            <p:nvSpPr>
              <p:cNvPr id="40" name="TextBox 39">
                <a:extLst>
                  <a:ext uri="{FF2B5EF4-FFF2-40B4-BE49-F238E27FC236}">
                    <a16:creationId xmlns:a16="http://schemas.microsoft.com/office/drawing/2014/main" id="{15958DB3-706F-49E2-9AD4-B0310B49818F}"/>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41" name="TextBox 40">
                <a:extLst>
                  <a:ext uri="{FF2B5EF4-FFF2-40B4-BE49-F238E27FC236}">
                    <a16:creationId xmlns:a16="http://schemas.microsoft.com/office/drawing/2014/main" id="{BABA5608-D7C4-485D-B041-54E3362DBDFE}"/>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grpSp>
        <p:nvGrpSpPr>
          <p:cNvPr id="42" name="Group 41">
            <a:extLst>
              <a:ext uri="{FF2B5EF4-FFF2-40B4-BE49-F238E27FC236}">
                <a16:creationId xmlns:a16="http://schemas.microsoft.com/office/drawing/2014/main" id="{EEA32BD7-6C61-4170-93A3-E9F061317DAE}"/>
              </a:ext>
            </a:extLst>
          </p:cNvPr>
          <p:cNvGrpSpPr/>
          <p:nvPr/>
        </p:nvGrpSpPr>
        <p:grpSpPr>
          <a:xfrm>
            <a:off x="6718107" y="-2173143"/>
            <a:ext cx="4303776" cy="782139"/>
            <a:chOff x="6718107" y="2192417"/>
            <a:chExt cx="4303776" cy="782139"/>
          </a:xfrm>
        </p:grpSpPr>
        <p:sp>
          <p:nvSpPr>
            <p:cNvPr id="43" name="Oval 42">
              <a:extLst>
                <a:ext uri="{FF2B5EF4-FFF2-40B4-BE49-F238E27FC236}">
                  <a16:creationId xmlns:a16="http://schemas.microsoft.com/office/drawing/2014/main" id="{5FE1E1C0-9CF2-4248-8184-85FC05D2BAF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vi-VN" sz="2400" b="1"/>
            </a:p>
          </p:txBody>
        </p:sp>
        <p:grpSp>
          <p:nvGrpSpPr>
            <p:cNvPr id="44" name="Group 43">
              <a:extLst>
                <a:ext uri="{FF2B5EF4-FFF2-40B4-BE49-F238E27FC236}">
                  <a16:creationId xmlns:a16="http://schemas.microsoft.com/office/drawing/2014/main" id="{69219432-7D2A-4D99-8E1C-0DAB59625553}"/>
                </a:ext>
              </a:extLst>
            </p:cNvPr>
            <p:cNvGrpSpPr/>
            <p:nvPr/>
          </p:nvGrpSpPr>
          <p:grpSpPr>
            <a:xfrm>
              <a:off x="7269376" y="2192417"/>
              <a:ext cx="3752507" cy="782139"/>
              <a:chOff x="2048853" y="5578113"/>
              <a:chExt cx="2075089" cy="782139"/>
            </a:xfrm>
          </p:grpSpPr>
          <p:sp>
            <p:nvSpPr>
              <p:cNvPr id="45" name="TextBox 44">
                <a:extLst>
                  <a:ext uri="{FF2B5EF4-FFF2-40B4-BE49-F238E27FC236}">
                    <a16:creationId xmlns:a16="http://schemas.microsoft.com/office/drawing/2014/main" id="{E74658A5-B368-45C5-9084-9BF18E0D1EFE}"/>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46" name="TextBox 45">
                <a:extLst>
                  <a:ext uri="{FF2B5EF4-FFF2-40B4-BE49-F238E27FC236}">
                    <a16:creationId xmlns:a16="http://schemas.microsoft.com/office/drawing/2014/main" id="{685858B1-5BC3-4DB9-992B-5A8C32DCAAB0}"/>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5"/>
          <a:stretch>
            <a:fillRect/>
          </a:stretch>
        </p:blipFill>
        <p:spPr>
          <a:xfrm>
            <a:off x="-257831" y="-5485908"/>
            <a:ext cx="6858435" cy="5143827"/>
          </a:xfrm>
          <a:prstGeom prst="rect">
            <a:avLst/>
          </a:prstGeom>
        </p:spPr>
      </p:pic>
      <p:grpSp>
        <p:nvGrpSpPr>
          <p:cNvPr id="49" name="Group 48">
            <a:extLst>
              <a:ext uri="{FF2B5EF4-FFF2-40B4-BE49-F238E27FC236}">
                <a16:creationId xmlns:a16="http://schemas.microsoft.com/office/drawing/2014/main" id="{C764AEF6-5ECA-4863-9896-BEDF4583DB36}"/>
              </a:ext>
            </a:extLst>
          </p:cNvPr>
          <p:cNvGrpSpPr/>
          <p:nvPr/>
        </p:nvGrpSpPr>
        <p:grpSpPr>
          <a:xfrm>
            <a:off x="2048853" y="8766787"/>
            <a:ext cx="2075089" cy="832939"/>
            <a:chOff x="2048853" y="5578113"/>
            <a:chExt cx="2075089" cy="832939"/>
          </a:xfrm>
        </p:grpSpPr>
        <p:sp>
          <p:nvSpPr>
            <p:cNvPr id="50" name="TextBox 49">
              <a:extLst>
                <a:ext uri="{FF2B5EF4-FFF2-40B4-BE49-F238E27FC236}">
                  <a16:creationId xmlns:a16="http://schemas.microsoft.com/office/drawing/2014/main" id="{7E720E7E-02B6-47F0-96CB-1AA89F838183}"/>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51" name="TextBox 50">
              <a:extLst>
                <a:ext uri="{FF2B5EF4-FFF2-40B4-BE49-F238E27FC236}">
                  <a16:creationId xmlns:a16="http://schemas.microsoft.com/office/drawing/2014/main" id="{A5FF02BF-7AA6-4C19-B39C-F54EDB99F93C}"/>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52" name="Group 51">
            <a:extLst>
              <a:ext uri="{FF2B5EF4-FFF2-40B4-BE49-F238E27FC236}">
                <a16:creationId xmlns:a16="http://schemas.microsoft.com/office/drawing/2014/main" id="{3C894CFF-9DCB-488B-94C7-0918C87E49C2}"/>
              </a:ext>
            </a:extLst>
          </p:cNvPr>
          <p:cNvGrpSpPr/>
          <p:nvPr/>
        </p:nvGrpSpPr>
        <p:grpSpPr>
          <a:xfrm>
            <a:off x="6000943" y="8766787"/>
            <a:ext cx="2075089" cy="832939"/>
            <a:chOff x="6000943" y="5578113"/>
            <a:chExt cx="2075089" cy="832939"/>
          </a:xfrm>
        </p:grpSpPr>
        <p:sp>
          <p:nvSpPr>
            <p:cNvPr id="53" name="TextBox 52">
              <a:extLst>
                <a:ext uri="{FF2B5EF4-FFF2-40B4-BE49-F238E27FC236}">
                  <a16:creationId xmlns:a16="http://schemas.microsoft.com/office/drawing/2014/main" id="{446790CA-0260-4FFF-A8F6-80C32B14AE02}"/>
                </a:ext>
              </a:extLst>
            </p:cNvPr>
            <p:cNvSpPr txBox="1"/>
            <p:nvPr/>
          </p:nvSpPr>
          <p:spPr>
            <a:xfrm>
              <a:off x="600094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54" name="TextBox 53">
              <a:extLst>
                <a:ext uri="{FF2B5EF4-FFF2-40B4-BE49-F238E27FC236}">
                  <a16:creationId xmlns:a16="http://schemas.microsoft.com/office/drawing/2014/main" id="{6CEE4B08-5FC4-4AA8-88EB-E6C040DE6897}"/>
                </a:ext>
              </a:extLst>
            </p:cNvPr>
            <p:cNvSpPr txBox="1"/>
            <p:nvPr/>
          </p:nvSpPr>
          <p:spPr>
            <a:xfrm>
              <a:off x="600094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55" name="Group 54">
            <a:extLst>
              <a:ext uri="{FF2B5EF4-FFF2-40B4-BE49-F238E27FC236}">
                <a16:creationId xmlns:a16="http://schemas.microsoft.com/office/drawing/2014/main" id="{AAD3B1EC-00F1-4740-991A-C342E1557941}"/>
              </a:ext>
            </a:extLst>
          </p:cNvPr>
          <p:cNvGrpSpPr/>
          <p:nvPr/>
        </p:nvGrpSpPr>
        <p:grpSpPr>
          <a:xfrm>
            <a:off x="9984339" y="8766787"/>
            <a:ext cx="2075089" cy="832939"/>
            <a:chOff x="9984339" y="5578113"/>
            <a:chExt cx="2075089" cy="832939"/>
          </a:xfrm>
        </p:grpSpPr>
        <p:sp>
          <p:nvSpPr>
            <p:cNvPr id="56" name="TextBox 55">
              <a:extLst>
                <a:ext uri="{FF2B5EF4-FFF2-40B4-BE49-F238E27FC236}">
                  <a16:creationId xmlns:a16="http://schemas.microsoft.com/office/drawing/2014/main" id="{3B4EB633-45DD-44B5-88BF-7FF631A3CF67}"/>
                </a:ext>
              </a:extLst>
            </p:cNvPr>
            <p:cNvSpPr txBox="1"/>
            <p:nvPr/>
          </p:nvSpPr>
          <p:spPr>
            <a:xfrm>
              <a:off x="9984339"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57" name="TextBox 56">
              <a:extLst>
                <a:ext uri="{FF2B5EF4-FFF2-40B4-BE49-F238E27FC236}">
                  <a16:creationId xmlns:a16="http://schemas.microsoft.com/office/drawing/2014/main" id="{0E45F678-EDEB-421A-87E0-BA9DA206AF30}"/>
                </a:ext>
              </a:extLst>
            </p:cNvPr>
            <p:cNvSpPr txBox="1"/>
            <p:nvPr/>
          </p:nvSpPr>
          <p:spPr>
            <a:xfrm>
              <a:off x="9984339"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sp>
        <p:nvSpPr>
          <p:cNvPr id="48" name="!! ô 2">
            <a:extLst>
              <a:ext uri="{FF2B5EF4-FFF2-40B4-BE49-F238E27FC236}">
                <a16:creationId xmlns:a16="http://schemas.microsoft.com/office/drawing/2014/main" id="{2413D752-48CD-450A-921E-39A9FC610AE3}"/>
              </a:ext>
            </a:extLst>
          </p:cNvPr>
          <p:cNvSpPr txBox="1"/>
          <p:nvPr/>
        </p:nvSpPr>
        <p:spPr>
          <a:xfrm>
            <a:off x="6600604" y="789183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58" name="!! ô 1">
            <a:extLst>
              <a:ext uri="{FF2B5EF4-FFF2-40B4-BE49-F238E27FC236}">
                <a16:creationId xmlns:a16="http://schemas.microsoft.com/office/drawing/2014/main" id="{291A05F3-57BC-4F29-87D7-F4B527042DD8}"/>
              </a:ext>
            </a:extLst>
          </p:cNvPr>
          <p:cNvSpPr txBox="1"/>
          <p:nvPr/>
        </p:nvSpPr>
        <p:spPr>
          <a:xfrm>
            <a:off x="6600604" y="11040945"/>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59" name="TextBox 58">
            <a:extLst>
              <a:ext uri="{FF2B5EF4-FFF2-40B4-BE49-F238E27FC236}">
                <a16:creationId xmlns:a16="http://schemas.microsoft.com/office/drawing/2014/main" id="{724EFD37-5783-4237-82D0-E31C711AA459}"/>
              </a:ext>
            </a:extLst>
          </p:cNvPr>
          <p:cNvSpPr txBox="1"/>
          <p:nvPr/>
        </p:nvSpPr>
        <p:spPr>
          <a:xfrm>
            <a:off x="-749842" y="827221"/>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1</a:t>
            </a:r>
            <a:endParaRPr lang="en-MY" sz="4400" dirty="0">
              <a:solidFill>
                <a:schemeClr val="bg1"/>
              </a:solidFill>
            </a:endParaRPr>
          </a:p>
        </p:txBody>
      </p:sp>
    </p:spTree>
    <p:extLst>
      <p:ext uri="{BB962C8B-B14F-4D97-AF65-F5344CB8AC3E}">
        <p14:creationId xmlns:p14="http://schemas.microsoft.com/office/powerpoint/2010/main" val="2916639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5126643" y="-1816164"/>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675488" y="960033"/>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4583982" y="966977"/>
            <a:ext cx="1879566" cy="1822360"/>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1775415" y="495675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Rectangle 1">
            <a:extLst>
              <a:ext uri="{FF2B5EF4-FFF2-40B4-BE49-F238E27FC236}">
                <a16:creationId xmlns:a16="http://schemas.microsoft.com/office/drawing/2014/main" id="{0B007B73-64D2-47CC-9AB0-0B5C1498C517}"/>
              </a:ext>
            </a:extLst>
          </p:cNvPr>
          <p:cNvSpPr/>
          <p:nvPr/>
        </p:nvSpPr>
        <p:spPr>
          <a:xfrm>
            <a:off x="0" y="7479820"/>
            <a:ext cx="12192000" cy="1716649"/>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a:extLst>
              <a:ext uri="{FF2B5EF4-FFF2-40B4-BE49-F238E27FC236}">
                <a16:creationId xmlns:a16="http://schemas.microsoft.com/office/drawing/2014/main" id="{05CDB050-0515-4891-A882-58E7082CA737}"/>
              </a:ext>
            </a:extLst>
          </p:cNvPr>
          <p:cNvPicPr>
            <a:picLocks noChangeAspect="1"/>
          </p:cNvPicPr>
          <p:nvPr/>
        </p:nvPicPr>
        <p:blipFill>
          <a:blip r:embed="rId2"/>
          <a:stretch>
            <a:fillRect/>
          </a:stretch>
        </p:blipFill>
        <p:spPr>
          <a:xfrm>
            <a:off x="462732" y="-5742899"/>
            <a:ext cx="5818826" cy="5143824"/>
          </a:xfrm>
          <a:prstGeom prst="rect">
            <a:avLst/>
          </a:prstGeom>
        </p:spPr>
      </p:pic>
      <p:sp>
        <p:nvSpPr>
          <p:cNvPr id="15" name="TextBox 14">
            <a:extLst>
              <a:ext uri="{FF2B5EF4-FFF2-40B4-BE49-F238E27FC236}">
                <a16:creationId xmlns:a16="http://schemas.microsoft.com/office/drawing/2014/main" id="{58CF04C8-7192-4773-9B3E-6597C77B999E}"/>
              </a:ext>
            </a:extLst>
          </p:cNvPr>
          <p:cNvSpPr txBox="1"/>
          <p:nvPr/>
        </p:nvSpPr>
        <p:spPr>
          <a:xfrm>
            <a:off x="6629206" y="-8717992"/>
            <a:ext cx="4293791" cy="156966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800" b="1">
                <a:solidFill>
                  <a:srgbClr val="7030A0"/>
                </a:solidFill>
                <a:latin typeface="Arial" panose="020B0604020202020204" pitchFamily="34" charset="0"/>
                <a:cs typeface="Arial" panose="020B0604020202020204" pitchFamily="34" charset="0"/>
              </a:rPr>
              <a:t>Môn học thuyết trình </a:t>
            </a:r>
            <a:endParaRPr lang="vi-VN" sz="4800" b="1">
              <a:solidFill>
                <a:srgbClr val="7030A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A077354-3319-4C64-B8BA-C4FD0D7AAA91}"/>
              </a:ext>
            </a:extLst>
          </p:cNvPr>
          <p:cNvSpPr txBox="1"/>
          <p:nvPr/>
        </p:nvSpPr>
        <p:spPr>
          <a:xfrm>
            <a:off x="6629206" y="-6627920"/>
            <a:ext cx="2947632" cy="58477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a:solidFill>
                  <a:schemeClr val="bg1"/>
                </a:solidFill>
                <a:latin typeface="Dancing Script" pitchFamily="2" charset="-93"/>
                <a:cs typeface="Arial" panose="020B0604020202020204" pitchFamily="34" charset="0"/>
              </a:rPr>
              <a:t>Tên nhóm</a:t>
            </a:r>
            <a:endParaRPr lang="vi-VN" sz="3200" b="1">
              <a:solidFill>
                <a:schemeClr val="bg1"/>
              </a:solidFill>
              <a:latin typeface="Dancing Script" pitchFamily="2" charset="-93"/>
              <a:cs typeface="Arial" panose="020B0604020202020204" pitchFamily="34" charset="0"/>
            </a:endParaRPr>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81277" y="942166"/>
            <a:ext cx="6858435" cy="5143824"/>
          </a:xfrm>
          <a:prstGeom prst="rect">
            <a:avLst/>
          </a:prstGeom>
        </p:spPr>
      </p:pic>
      <p:pic>
        <p:nvPicPr>
          <p:cNvPr id="18" name="Picture 17">
            <a:extLst>
              <a:ext uri="{FF2B5EF4-FFF2-40B4-BE49-F238E27FC236}">
                <a16:creationId xmlns:a16="http://schemas.microsoft.com/office/drawing/2014/main" id="{D23AFA75-1A23-4421-A3EF-A5678CFD51AF}"/>
              </a:ext>
            </a:extLst>
          </p:cNvPr>
          <p:cNvPicPr>
            <a:picLocks noChangeAspect="1"/>
          </p:cNvPicPr>
          <p:nvPr/>
        </p:nvPicPr>
        <p:blipFill>
          <a:blip r:embed="rId5"/>
          <a:stretch>
            <a:fillRect/>
          </a:stretch>
        </p:blipFill>
        <p:spPr>
          <a:xfrm>
            <a:off x="4116299" y="9150057"/>
            <a:ext cx="2075089" cy="1556317"/>
          </a:xfrm>
          <a:prstGeom prst="rect">
            <a:avLst/>
          </a:prstGeom>
        </p:spPr>
      </p:pic>
      <p:pic>
        <p:nvPicPr>
          <p:cNvPr id="21" name="Picture 20">
            <a:extLst>
              <a:ext uri="{FF2B5EF4-FFF2-40B4-BE49-F238E27FC236}">
                <a16:creationId xmlns:a16="http://schemas.microsoft.com/office/drawing/2014/main" id="{899D7533-41B3-4547-BB16-61C3A7C698F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7978185" y="10780151"/>
            <a:ext cx="2299730" cy="1724798"/>
          </a:xfrm>
          <a:prstGeom prst="roundRect">
            <a:avLst>
              <a:gd name="adj" fmla="val 7651"/>
            </a:avLst>
          </a:prstGeom>
        </p:spPr>
      </p:pic>
      <p:sp>
        <p:nvSpPr>
          <p:cNvPr id="22" name="TextBox 21">
            <a:extLst>
              <a:ext uri="{FF2B5EF4-FFF2-40B4-BE49-F238E27FC236}">
                <a16:creationId xmlns:a16="http://schemas.microsoft.com/office/drawing/2014/main" id="{130FB65F-D303-4970-895C-58EAAB053BB4}"/>
              </a:ext>
            </a:extLst>
          </p:cNvPr>
          <p:cNvSpPr txBox="1"/>
          <p:nvPr/>
        </p:nvSpPr>
        <p:spPr>
          <a:xfrm>
            <a:off x="6668235" y="730546"/>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1</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6696836" y="1908049"/>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1</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grpSp>
        <p:nvGrpSpPr>
          <p:cNvPr id="5" name="Group 4">
            <a:extLst>
              <a:ext uri="{FF2B5EF4-FFF2-40B4-BE49-F238E27FC236}">
                <a16:creationId xmlns:a16="http://schemas.microsoft.com/office/drawing/2014/main" id="{E47B4A68-E913-4BB4-9626-89A6CFFDD008}"/>
              </a:ext>
            </a:extLst>
          </p:cNvPr>
          <p:cNvGrpSpPr/>
          <p:nvPr/>
        </p:nvGrpSpPr>
        <p:grpSpPr>
          <a:xfrm>
            <a:off x="6718107" y="-5183743"/>
            <a:ext cx="4303776" cy="782139"/>
            <a:chOff x="6718107" y="2192417"/>
            <a:chExt cx="4303776" cy="782139"/>
          </a:xfrm>
        </p:grpSpPr>
        <p:sp>
          <p:nvSpPr>
            <p:cNvPr id="4" name="Oval 3">
              <a:extLst>
                <a:ext uri="{FF2B5EF4-FFF2-40B4-BE49-F238E27FC236}">
                  <a16:creationId xmlns:a16="http://schemas.microsoft.com/office/drawing/2014/main" id="{92AD5E07-44BE-4026-98A3-EBDDF46E7FF8}"/>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1</a:t>
              </a:r>
              <a:endParaRPr lang="vi-VN" sz="2400" b="1"/>
            </a:p>
          </p:txBody>
        </p:sp>
        <p:grpSp>
          <p:nvGrpSpPr>
            <p:cNvPr id="34" name="Group 33">
              <a:extLst>
                <a:ext uri="{FF2B5EF4-FFF2-40B4-BE49-F238E27FC236}">
                  <a16:creationId xmlns:a16="http://schemas.microsoft.com/office/drawing/2014/main" id="{2259260E-ECAB-4693-AF89-4EC44358DCD4}"/>
                </a:ext>
              </a:extLst>
            </p:cNvPr>
            <p:cNvGrpSpPr/>
            <p:nvPr/>
          </p:nvGrpSpPr>
          <p:grpSpPr>
            <a:xfrm>
              <a:off x="7269376" y="2192417"/>
              <a:ext cx="3752507" cy="782139"/>
              <a:chOff x="2048853" y="5578113"/>
              <a:chExt cx="2075089" cy="782139"/>
            </a:xfrm>
          </p:grpSpPr>
          <p:sp>
            <p:nvSpPr>
              <p:cNvPr id="35" name="TextBox 34">
                <a:extLst>
                  <a:ext uri="{FF2B5EF4-FFF2-40B4-BE49-F238E27FC236}">
                    <a16:creationId xmlns:a16="http://schemas.microsoft.com/office/drawing/2014/main" id="{01B9A123-5C76-4EC9-A93D-ED544B1AFCD9}"/>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36" name="TextBox 35">
                <a:extLst>
                  <a:ext uri="{FF2B5EF4-FFF2-40B4-BE49-F238E27FC236}">
                    <a16:creationId xmlns:a16="http://schemas.microsoft.com/office/drawing/2014/main" id="{5CE1BC83-2D34-4B4B-841E-7C34468225FB}"/>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grpSp>
        <p:nvGrpSpPr>
          <p:cNvPr id="37" name="Group 36">
            <a:extLst>
              <a:ext uri="{FF2B5EF4-FFF2-40B4-BE49-F238E27FC236}">
                <a16:creationId xmlns:a16="http://schemas.microsoft.com/office/drawing/2014/main" id="{2E8BE735-7FA3-48A9-A0AA-C3F05416BD65}"/>
              </a:ext>
            </a:extLst>
          </p:cNvPr>
          <p:cNvGrpSpPr/>
          <p:nvPr/>
        </p:nvGrpSpPr>
        <p:grpSpPr>
          <a:xfrm>
            <a:off x="6718107" y="-3854317"/>
            <a:ext cx="4303776" cy="782139"/>
            <a:chOff x="6718107" y="2192417"/>
            <a:chExt cx="4303776" cy="782139"/>
          </a:xfrm>
        </p:grpSpPr>
        <p:sp>
          <p:nvSpPr>
            <p:cNvPr id="38" name="Oval 37">
              <a:extLst>
                <a:ext uri="{FF2B5EF4-FFF2-40B4-BE49-F238E27FC236}">
                  <a16:creationId xmlns:a16="http://schemas.microsoft.com/office/drawing/2014/main" id="{53943FDC-EFDD-4D5E-9378-129EB1B3EC0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2</a:t>
              </a:r>
              <a:endParaRPr lang="vi-VN" sz="2400" b="1"/>
            </a:p>
          </p:txBody>
        </p:sp>
        <p:grpSp>
          <p:nvGrpSpPr>
            <p:cNvPr id="39" name="Group 38">
              <a:extLst>
                <a:ext uri="{FF2B5EF4-FFF2-40B4-BE49-F238E27FC236}">
                  <a16:creationId xmlns:a16="http://schemas.microsoft.com/office/drawing/2014/main" id="{ECE40609-7CAE-4E12-AE5B-74C713CE4BBA}"/>
                </a:ext>
              </a:extLst>
            </p:cNvPr>
            <p:cNvGrpSpPr/>
            <p:nvPr/>
          </p:nvGrpSpPr>
          <p:grpSpPr>
            <a:xfrm>
              <a:off x="7269376" y="2192417"/>
              <a:ext cx="3752507" cy="782139"/>
              <a:chOff x="2048853" y="5578113"/>
              <a:chExt cx="2075089" cy="782139"/>
            </a:xfrm>
          </p:grpSpPr>
          <p:sp>
            <p:nvSpPr>
              <p:cNvPr id="40" name="TextBox 39">
                <a:extLst>
                  <a:ext uri="{FF2B5EF4-FFF2-40B4-BE49-F238E27FC236}">
                    <a16:creationId xmlns:a16="http://schemas.microsoft.com/office/drawing/2014/main" id="{15958DB3-706F-49E2-9AD4-B0310B49818F}"/>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41" name="TextBox 40">
                <a:extLst>
                  <a:ext uri="{FF2B5EF4-FFF2-40B4-BE49-F238E27FC236}">
                    <a16:creationId xmlns:a16="http://schemas.microsoft.com/office/drawing/2014/main" id="{BABA5608-D7C4-485D-B041-54E3362DBDFE}"/>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grpSp>
        <p:nvGrpSpPr>
          <p:cNvPr id="42" name="Group 41">
            <a:extLst>
              <a:ext uri="{FF2B5EF4-FFF2-40B4-BE49-F238E27FC236}">
                <a16:creationId xmlns:a16="http://schemas.microsoft.com/office/drawing/2014/main" id="{EEA32BD7-6C61-4170-93A3-E9F061317DAE}"/>
              </a:ext>
            </a:extLst>
          </p:cNvPr>
          <p:cNvGrpSpPr/>
          <p:nvPr/>
        </p:nvGrpSpPr>
        <p:grpSpPr>
          <a:xfrm>
            <a:off x="6718107" y="-2173143"/>
            <a:ext cx="4303776" cy="782139"/>
            <a:chOff x="6718107" y="2192417"/>
            <a:chExt cx="4303776" cy="782139"/>
          </a:xfrm>
        </p:grpSpPr>
        <p:sp>
          <p:nvSpPr>
            <p:cNvPr id="43" name="Oval 42">
              <a:extLst>
                <a:ext uri="{FF2B5EF4-FFF2-40B4-BE49-F238E27FC236}">
                  <a16:creationId xmlns:a16="http://schemas.microsoft.com/office/drawing/2014/main" id="{5FE1E1C0-9CF2-4248-8184-85FC05D2BAF4}"/>
                </a:ext>
              </a:extLst>
            </p:cNvPr>
            <p:cNvSpPr/>
            <p:nvPr/>
          </p:nvSpPr>
          <p:spPr>
            <a:xfrm>
              <a:off x="6718107" y="2214542"/>
              <a:ext cx="485334" cy="47277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3</a:t>
              </a:r>
              <a:endParaRPr lang="vi-VN" sz="2400" b="1"/>
            </a:p>
          </p:txBody>
        </p:sp>
        <p:grpSp>
          <p:nvGrpSpPr>
            <p:cNvPr id="44" name="Group 43">
              <a:extLst>
                <a:ext uri="{FF2B5EF4-FFF2-40B4-BE49-F238E27FC236}">
                  <a16:creationId xmlns:a16="http://schemas.microsoft.com/office/drawing/2014/main" id="{69219432-7D2A-4D99-8E1C-0DAB59625553}"/>
                </a:ext>
              </a:extLst>
            </p:cNvPr>
            <p:cNvGrpSpPr/>
            <p:nvPr/>
          </p:nvGrpSpPr>
          <p:grpSpPr>
            <a:xfrm>
              <a:off x="7269376" y="2192417"/>
              <a:ext cx="3752507" cy="782139"/>
              <a:chOff x="2048853" y="5578113"/>
              <a:chExt cx="2075089" cy="782139"/>
            </a:xfrm>
          </p:grpSpPr>
          <p:sp>
            <p:nvSpPr>
              <p:cNvPr id="45" name="TextBox 44">
                <a:extLst>
                  <a:ext uri="{FF2B5EF4-FFF2-40B4-BE49-F238E27FC236}">
                    <a16:creationId xmlns:a16="http://schemas.microsoft.com/office/drawing/2014/main" id="{E74658A5-B368-45C5-9084-9BF18E0D1EFE}"/>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46" name="TextBox 45">
                <a:extLst>
                  <a:ext uri="{FF2B5EF4-FFF2-40B4-BE49-F238E27FC236}">
                    <a16:creationId xmlns:a16="http://schemas.microsoft.com/office/drawing/2014/main" id="{685858B1-5BC3-4DB9-992B-5A8C32DCAAB0}"/>
                  </a:ext>
                </a:extLst>
              </p:cNvPr>
              <p:cNvSpPr txBox="1"/>
              <p:nvPr/>
            </p:nvSpPr>
            <p:spPr>
              <a:xfrm>
                <a:off x="2048853" y="58985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grpSp>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5"/>
          <a:stretch>
            <a:fillRect/>
          </a:stretch>
        </p:blipFill>
        <p:spPr>
          <a:xfrm>
            <a:off x="-257831" y="-5485908"/>
            <a:ext cx="6858435" cy="5143827"/>
          </a:xfrm>
          <a:prstGeom prst="rect">
            <a:avLst/>
          </a:prstGeom>
        </p:spPr>
      </p:pic>
      <p:sp>
        <p:nvSpPr>
          <p:cNvPr id="3" name="!! ô 2">
            <a:extLst>
              <a:ext uri="{FF2B5EF4-FFF2-40B4-BE49-F238E27FC236}">
                <a16:creationId xmlns:a16="http://schemas.microsoft.com/office/drawing/2014/main" id="{909AB204-F19A-4112-8C64-3E230714149D}"/>
              </a:ext>
            </a:extLst>
          </p:cNvPr>
          <p:cNvSpPr txBox="1"/>
          <p:nvPr/>
        </p:nvSpPr>
        <p:spPr>
          <a:xfrm>
            <a:off x="6600604" y="251211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grpSp>
        <p:nvGrpSpPr>
          <p:cNvPr id="49" name="Group 48">
            <a:extLst>
              <a:ext uri="{FF2B5EF4-FFF2-40B4-BE49-F238E27FC236}">
                <a16:creationId xmlns:a16="http://schemas.microsoft.com/office/drawing/2014/main" id="{C764AEF6-5ECA-4863-9896-BEDF4583DB36}"/>
              </a:ext>
            </a:extLst>
          </p:cNvPr>
          <p:cNvGrpSpPr/>
          <p:nvPr/>
        </p:nvGrpSpPr>
        <p:grpSpPr>
          <a:xfrm>
            <a:off x="2048853" y="8766787"/>
            <a:ext cx="2075089" cy="832939"/>
            <a:chOff x="2048853" y="5578113"/>
            <a:chExt cx="2075089" cy="832939"/>
          </a:xfrm>
        </p:grpSpPr>
        <p:sp>
          <p:nvSpPr>
            <p:cNvPr id="50" name="TextBox 49">
              <a:extLst>
                <a:ext uri="{FF2B5EF4-FFF2-40B4-BE49-F238E27FC236}">
                  <a16:creationId xmlns:a16="http://schemas.microsoft.com/office/drawing/2014/main" id="{7E720E7E-02B6-47F0-96CB-1AA89F838183}"/>
                </a:ext>
              </a:extLst>
            </p:cNvPr>
            <p:cNvSpPr txBox="1"/>
            <p:nvPr/>
          </p:nvSpPr>
          <p:spPr>
            <a:xfrm>
              <a:off x="204885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1</a:t>
              </a:r>
              <a:endParaRPr lang="vi-VN" sz="2800" b="1">
                <a:solidFill>
                  <a:schemeClr val="bg1"/>
                </a:solidFill>
                <a:latin typeface="Dongle" pitchFamily="2" charset="-127"/>
                <a:ea typeface="Dongle" pitchFamily="2" charset="-127"/>
              </a:endParaRPr>
            </a:p>
          </p:txBody>
        </p:sp>
        <p:sp>
          <p:nvSpPr>
            <p:cNvPr id="51" name="TextBox 50">
              <a:extLst>
                <a:ext uri="{FF2B5EF4-FFF2-40B4-BE49-F238E27FC236}">
                  <a16:creationId xmlns:a16="http://schemas.microsoft.com/office/drawing/2014/main" id="{A5FF02BF-7AA6-4C19-B39C-F54EDB99F93C}"/>
                </a:ext>
              </a:extLst>
            </p:cNvPr>
            <p:cNvSpPr txBox="1"/>
            <p:nvPr/>
          </p:nvSpPr>
          <p:spPr>
            <a:xfrm>
              <a:off x="204885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1</a:t>
              </a:r>
              <a:endParaRPr lang="vi-VN" sz="2400">
                <a:solidFill>
                  <a:schemeClr val="bg1"/>
                </a:solidFill>
                <a:latin typeface="Dongle" pitchFamily="2" charset="-127"/>
                <a:ea typeface="Dongle" pitchFamily="2" charset="-127"/>
              </a:endParaRPr>
            </a:p>
          </p:txBody>
        </p:sp>
      </p:grpSp>
      <p:grpSp>
        <p:nvGrpSpPr>
          <p:cNvPr id="52" name="Group 51">
            <a:extLst>
              <a:ext uri="{FF2B5EF4-FFF2-40B4-BE49-F238E27FC236}">
                <a16:creationId xmlns:a16="http://schemas.microsoft.com/office/drawing/2014/main" id="{3C894CFF-9DCB-488B-94C7-0918C87E49C2}"/>
              </a:ext>
            </a:extLst>
          </p:cNvPr>
          <p:cNvGrpSpPr/>
          <p:nvPr/>
        </p:nvGrpSpPr>
        <p:grpSpPr>
          <a:xfrm>
            <a:off x="6000943" y="8766787"/>
            <a:ext cx="2075089" cy="832939"/>
            <a:chOff x="6000943" y="5578113"/>
            <a:chExt cx="2075089" cy="832939"/>
          </a:xfrm>
        </p:grpSpPr>
        <p:sp>
          <p:nvSpPr>
            <p:cNvPr id="53" name="TextBox 52">
              <a:extLst>
                <a:ext uri="{FF2B5EF4-FFF2-40B4-BE49-F238E27FC236}">
                  <a16:creationId xmlns:a16="http://schemas.microsoft.com/office/drawing/2014/main" id="{446790CA-0260-4FFF-A8F6-80C32B14AE02}"/>
                </a:ext>
              </a:extLst>
            </p:cNvPr>
            <p:cNvSpPr txBox="1"/>
            <p:nvPr/>
          </p:nvSpPr>
          <p:spPr>
            <a:xfrm>
              <a:off x="6000943"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2</a:t>
              </a:r>
              <a:endParaRPr lang="vi-VN" sz="2800" b="1">
                <a:solidFill>
                  <a:schemeClr val="bg1"/>
                </a:solidFill>
                <a:latin typeface="Dongle" pitchFamily="2" charset="-127"/>
                <a:ea typeface="Dongle" pitchFamily="2" charset="-127"/>
              </a:endParaRPr>
            </a:p>
          </p:txBody>
        </p:sp>
        <p:sp>
          <p:nvSpPr>
            <p:cNvPr id="54" name="TextBox 53">
              <a:extLst>
                <a:ext uri="{FF2B5EF4-FFF2-40B4-BE49-F238E27FC236}">
                  <a16:creationId xmlns:a16="http://schemas.microsoft.com/office/drawing/2014/main" id="{6CEE4B08-5FC4-4AA8-88EB-E6C040DE6897}"/>
                </a:ext>
              </a:extLst>
            </p:cNvPr>
            <p:cNvSpPr txBox="1"/>
            <p:nvPr/>
          </p:nvSpPr>
          <p:spPr>
            <a:xfrm>
              <a:off x="6000943"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2</a:t>
              </a:r>
              <a:endParaRPr lang="vi-VN" sz="2400">
                <a:solidFill>
                  <a:schemeClr val="bg1"/>
                </a:solidFill>
                <a:latin typeface="Dongle" pitchFamily="2" charset="-127"/>
                <a:ea typeface="Dongle" pitchFamily="2" charset="-127"/>
              </a:endParaRPr>
            </a:p>
          </p:txBody>
        </p:sp>
      </p:grpSp>
      <p:grpSp>
        <p:nvGrpSpPr>
          <p:cNvPr id="55" name="Group 54">
            <a:extLst>
              <a:ext uri="{FF2B5EF4-FFF2-40B4-BE49-F238E27FC236}">
                <a16:creationId xmlns:a16="http://schemas.microsoft.com/office/drawing/2014/main" id="{AAD3B1EC-00F1-4740-991A-C342E1557941}"/>
              </a:ext>
            </a:extLst>
          </p:cNvPr>
          <p:cNvGrpSpPr/>
          <p:nvPr/>
        </p:nvGrpSpPr>
        <p:grpSpPr>
          <a:xfrm>
            <a:off x="9984339" y="8766787"/>
            <a:ext cx="2075089" cy="832939"/>
            <a:chOff x="9984339" y="5578113"/>
            <a:chExt cx="2075089" cy="832939"/>
          </a:xfrm>
        </p:grpSpPr>
        <p:sp>
          <p:nvSpPr>
            <p:cNvPr id="56" name="TextBox 55">
              <a:extLst>
                <a:ext uri="{FF2B5EF4-FFF2-40B4-BE49-F238E27FC236}">
                  <a16:creationId xmlns:a16="http://schemas.microsoft.com/office/drawing/2014/main" id="{3B4EB633-45DD-44B5-88BF-7FF631A3CF67}"/>
                </a:ext>
              </a:extLst>
            </p:cNvPr>
            <p:cNvSpPr txBox="1"/>
            <p:nvPr/>
          </p:nvSpPr>
          <p:spPr>
            <a:xfrm>
              <a:off x="9984339" y="5578113"/>
              <a:ext cx="2075089" cy="523220"/>
            </a:xfrm>
            <a:prstGeom prst="rect">
              <a:avLst/>
            </a:prstGeom>
            <a:noFill/>
          </p:spPr>
          <p:txBody>
            <a:bodyPr wrap="square" rtlCol="0">
              <a:spAutoFit/>
            </a:bodyPr>
            <a:lstStyle/>
            <a:p>
              <a:r>
                <a:rPr lang="en-US" sz="2800" b="1">
                  <a:solidFill>
                    <a:schemeClr val="bg1"/>
                  </a:solidFill>
                  <a:latin typeface="Dongle" pitchFamily="2" charset="-127"/>
                  <a:ea typeface="Dongle" pitchFamily="2" charset="-127"/>
                </a:rPr>
                <a:t>Nội dung 3</a:t>
              </a:r>
              <a:endParaRPr lang="vi-VN" sz="2800" b="1">
                <a:solidFill>
                  <a:schemeClr val="bg1"/>
                </a:solidFill>
                <a:latin typeface="Dongle" pitchFamily="2" charset="-127"/>
                <a:ea typeface="Dongle" pitchFamily="2" charset="-127"/>
              </a:endParaRPr>
            </a:p>
          </p:txBody>
        </p:sp>
        <p:sp>
          <p:nvSpPr>
            <p:cNvPr id="57" name="TextBox 56">
              <a:extLst>
                <a:ext uri="{FF2B5EF4-FFF2-40B4-BE49-F238E27FC236}">
                  <a16:creationId xmlns:a16="http://schemas.microsoft.com/office/drawing/2014/main" id="{0E45F678-EDEB-421A-87E0-BA9DA206AF30}"/>
                </a:ext>
              </a:extLst>
            </p:cNvPr>
            <p:cNvSpPr txBox="1"/>
            <p:nvPr/>
          </p:nvSpPr>
          <p:spPr>
            <a:xfrm>
              <a:off x="9984339" y="5949387"/>
              <a:ext cx="2075089" cy="461665"/>
            </a:xfrm>
            <a:prstGeom prst="rect">
              <a:avLst/>
            </a:prstGeom>
            <a:noFill/>
          </p:spPr>
          <p:txBody>
            <a:bodyPr wrap="square" rtlCol="0">
              <a:spAutoFit/>
            </a:bodyPr>
            <a:lstStyle/>
            <a:p>
              <a:r>
                <a:rPr lang="en-US" sz="2400">
                  <a:solidFill>
                    <a:schemeClr val="bg1"/>
                  </a:solidFill>
                  <a:latin typeface="Dongle" pitchFamily="2" charset="-127"/>
                  <a:ea typeface="Dongle" pitchFamily="2" charset="-127"/>
                </a:rPr>
                <a:t>Nhập nội dung 3</a:t>
              </a:r>
              <a:endParaRPr lang="vi-VN" sz="2400">
                <a:solidFill>
                  <a:schemeClr val="bg1"/>
                </a:solidFill>
                <a:latin typeface="Dongle" pitchFamily="2" charset="-127"/>
                <a:ea typeface="Dongle" pitchFamily="2" charset="-127"/>
              </a:endParaRPr>
            </a:p>
          </p:txBody>
        </p:sp>
      </p:grpSp>
      <p:sp>
        <p:nvSpPr>
          <p:cNvPr id="58" name="!! ô 1">
            <a:extLst>
              <a:ext uri="{FF2B5EF4-FFF2-40B4-BE49-F238E27FC236}">
                <a16:creationId xmlns:a16="http://schemas.microsoft.com/office/drawing/2014/main" id="{8BCCBF63-C802-44D6-B7E4-804D8B97A6F1}"/>
              </a:ext>
            </a:extLst>
          </p:cNvPr>
          <p:cNvSpPr txBox="1"/>
          <p:nvPr/>
        </p:nvSpPr>
        <p:spPr>
          <a:xfrm>
            <a:off x="6600604" y="4000065"/>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59" name="TextBox 58">
            <a:extLst>
              <a:ext uri="{FF2B5EF4-FFF2-40B4-BE49-F238E27FC236}">
                <a16:creationId xmlns:a16="http://schemas.microsoft.com/office/drawing/2014/main" id="{88D07FDA-F265-4EBF-B752-8A61D5D131CA}"/>
              </a:ext>
            </a:extLst>
          </p:cNvPr>
          <p:cNvSpPr txBox="1"/>
          <p:nvPr/>
        </p:nvSpPr>
        <p:spPr>
          <a:xfrm>
            <a:off x="2422363" y="3224626"/>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1</a:t>
            </a:r>
            <a:endParaRPr lang="en-MY" sz="4400" dirty="0">
              <a:solidFill>
                <a:schemeClr val="bg1"/>
              </a:solidFill>
            </a:endParaRPr>
          </a:p>
        </p:txBody>
      </p:sp>
      <p:sp>
        <p:nvSpPr>
          <p:cNvPr id="61" name="TextBox 60">
            <a:extLst>
              <a:ext uri="{FF2B5EF4-FFF2-40B4-BE49-F238E27FC236}">
                <a16:creationId xmlns:a16="http://schemas.microsoft.com/office/drawing/2014/main" id="{58BFE189-9207-42B0-AFE5-2293E960A844}"/>
              </a:ext>
            </a:extLst>
          </p:cNvPr>
          <p:cNvSpPr txBox="1"/>
          <p:nvPr/>
        </p:nvSpPr>
        <p:spPr>
          <a:xfrm>
            <a:off x="6696836" y="6859886"/>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2</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62" name="TextBox 61">
            <a:extLst>
              <a:ext uri="{FF2B5EF4-FFF2-40B4-BE49-F238E27FC236}">
                <a16:creationId xmlns:a16="http://schemas.microsoft.com/office/drawing/2014/main" id="{A46236A3-13FE-4981-B3CE-E1856979140D}"/>
              </a:ext>
            </a:extLst>
          </p:cNvPr>
          <p:cNvSpPr txBox="1"/>
          <p:nvPr/>
        </p:nvSpPr>
        <p:spPr>
          <a:xfrm>
            <a:off x="6725437" y="9537942"/>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2</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Tree>
    <p:extLst>
      <p:ext uri="{BB962C8B-B14F-4D97-AF65-F5344CB8AC3E}">
        <p14:creationId xmlns:p14="http://schemas.microsoft.com/office/powerpoint/2010/main" val="3632351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4423258" y="-1652041"/>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1947006" y="-221868"/>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5253910" y="4630439"/>
            <a:ext cx="1879566" cy="1822360"/>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451031" y="4051242"/>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42092" y="2555909"/>
            <a:ext cx="6858435" cy="5143824"/>
          </a:xfrm>
          <a:prstGeom prst="rect">
            <a:avLst/>
          </a:prstGeom>
        </p:spPr>
      </p:pic>
      <p:sp>
        <p:nvSpPr>
          <p:cNvPr id="22" name="TextBox 21">
            <a:extLst>
              <a:ext uri="{FF2B5EF4-FFF2-40B4-BE49-F238E27FC236}">
                <a16:creationId xmlns:a16="http://schemas.microsoft.com/office/drawing/2014/main" id="{130FB65F-D303-4970-895C-58EAAB053BB4}"/>
              </a:ext>
            </a:extLst>
          </p:cNvPr>
          <p:cNvSpPr txBox="1"/>
          <p:nvPr/>
        </p:nvSpPr>
        <p:spPr>
          <a:xfrm>
            <a:off x="6668235" y="-9374752"/>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1</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6696836" y="-7282849"/>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1</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37547" y="865390"/>
            <a:ext cx="6858435" cy="5143827"/>
          </a:xfrm>
          <a:prstGeom prst="rect">
            <a:avLst/>
          </a:prstGeom>
        </p:spPr>
      </p:pic>
      <p:sp>
        <p:nvSpPr>
          <p:cNvPr id="3" name="!! ô 2">
            <a:extLst>
              <a:ext uri="{FF2B5EF4-FFF2-40B4-BE49-F238E27FC236}">
                <a16:creationId xmlns:a16="http://schemas.microsoft.com/office/drawing/2014/main" id="{909AB204-F19A-4112-8C64-3E230714149D}"/>
              </a:ext>
            </a:extLst>
          </p:cNvPr>
          <p:cNvSpPr txBox="1"/>
          <p:nvPr/>
        </p:nvSpPr>
        <p:spPr>
          <a:xfrm>
            <a:off x="6600604" y="-6186417"/>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58" name="!! ô 1">
            <a:extLst>
              <a:ext uri="{FF2B5EF4-FFF2-40B4-BE49-F238E27FC236}">
                <a16:creationId xmlns:a16="http://schemas.microsoft.com/office/drawing/2014/main" id="{8BCCBF63-C802-44D6-B7E4-804D8B97A6F1}"/>
              </a:ext>
            </a:extLst>
          </p:cNvPr>
          <p:cNvSpPr txBox="1"/>
          <p:nvPr/>
        </p:nvSpPr>
        <p:spPr>
          <a:xfrm>
            <a:off x="6600604" y="-4112311"/>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48" name="TextBox 47">
            <a:extLst>
              <a:ext uri="{FF2B5EF4-FFF2-40B4-BE49-F238E27FC236}">
                <a16:creationId xmlns:a16="http://schemas.microsoft.com/office/drawing/2014/main" id="{69446488-C934-4CDB-BEF2-6BA5012C3824}"/>
              </a:ext>
            </a:extLst>
          </p:cNvPr>
          <p:cNvSpPr txBox="1"/>
          <p:nvPr/>
        </p:nvSpPr>
        <p:spPr>
          <a:xfrm>
            <a:off x="6696836" y="2498902"/>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2</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60" name="TextBox 59">
            <a:extLst>
              <a:ext uri="{FF2B5EF4-FFF2-40B4-BE49-F238E27FC236}">
                <a16:creationId xmlns:a16="http://schemas.microsoft.com/office/drawing/2014/main" id="{4E6A86D3-82BE-496C-8EEA-960C8281CDD9}"/>
              </a:ext>
            </a:extLst>
          </p:cNvPr>
          <p:cNvSpPr txBox="1"/>
          <p:nvPr/>
        </p:nvSpPr>
        <p:spPr>
          <a:xfrm>
            <a:off x="6725437" y="3676405"/>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2</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61" name="!! ô 4">
            <a:extLst>
              <a:ext uri="{FF2B5EF4-FFF2-40B4-BE49-F238E27FC236}">
                <a16:creationId xmlns:a16="http://schemas.microsoft.com/office/drawing/2014/main" id="{4AF88E50-A662-4874-9C69-F908326F3E96}"/>
              </a:ext>
            </a:extLst>
          </p:cNvPr>
          <p:cNvSpPr txBox="1"/>
          <p:nvPr/>
        </p:nvSpPr>
        <p:spPr>
          <a:xfrm>
            <a:off x="12788044" y="251211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62" name="!! ô 3">
            <a:extLst>
              <a:ext uri="{FF2B5EF4-FFF2-40B4-BE49-F238E27FC236}">
                <a16:creationId xmlns:a16="http://schemas.microsoft.com/office/drawing/2014/main" id="{8F35A0F4-E854-463E-90AD-0D7CECA38D1C}"/>
              </a:ext>
            </a:extLst>
          </p:cNvPr>
          <p:cNvSpPr txBox="1"/>
          <p:nvPr/>
        </p:nvSpPr>
        <p:spPr>
          <a:xfrm>
            <a:off x="16211180" y="4000065"/>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16" name="TextBox 15">
            <a:extLst>
              <a:ext uri="{FF2B5EF4-FFF2-40B4-BE49-F238E27FC236}">
                <a16:creationId xmlns:a16="http://schemas.microsoft.com/office/drawing/2014/main" id="{3C267E82-3FAF-4105-855B-080A40DC873B}"/>
              </a:ext>
            </a:extLst>
          </p:cNvPr>
          <p:cNvSpPr txBox="1"/>
          <p:nvPr/>
        </p:nvSpPr>
        <p:spPr>
          <a:xfrm>
            <a:off x="2527337" y="344220"/>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2</a:t>
            </a:r>
            <a:endParaRPr lang="en-MY" sz="4400" dirty="0">
              <a:solidFill>
                <a:schemeClr val="bg1"/>
              </a:solidFill>
            </a:endParaRPr>
          </a:p>
        </p:txBody>
      </p:sp>
    </p:spTree>
    <p:extLst>
      <p:ext uri="{BB962C8B-B14F-4D97-AF65-F5344CB8AC3E}">
        <p14:creationId xmlns:p14="http://schemas.microsoft.com/office/powerpoint/2010/main" val="3551379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4423258" y="-1652041"/>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4140002" y="891643"/>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2260405" y="5776230"/>
            <a:ext cx="1879566" cy="1822360"/>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345904" y="468507"/>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26526" y="8148141"/>
            <a:ext cx="6858435" cy="5143824"/>
          </a:xfrm>
          <a:prstGeom prst="rect">
            <a:avLst/>
          </a:prstGeom>
        </p:spPr>
      </p:pic>
      <p:sp>
        <p:nvSpPr>
          <p:cNvPr id="22" name="TextBox 21">
            <a:extLst>
              <a:ext uri="{FF2B5EF4-FFF2-40B4-BE49-F238E27FC236}">
                <a16:creationId xmlns:a16="http://schemas.microsoft.com/office/drawing/2014/main" id="{130FB65F-D303-4970-895C-58EAAB053BB4}"/>
              </a:ext>
            </a:extLst>
          </p:cNvPr>
          <p:cNvSpPr txBox="1"/>
          <p:nvPr/>
        </p:nvSpPr>
        <p:spPr>
          <a:xfrm>
            <a:off x="6668235" y="-9374752"/>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1</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3" name="TextBox 22">
            <a:extLst>
              <a:ext uri="{FF2B5EF4-FFF2-40B4-BE49-F238E27FC236}">
                <a16:creationId xmlns:a16="http://schemas.microsoft.com/office/drawing/2014/main" id="{ADAE07DA-5586-424B-A889-E6005C7CAE74}"/>
              </a:ext>
            </a:extLst>
          </p:cNvPr>
          <p:cNvSpPr txBox="1"/>
          <p:nvPr/>
        </p:nvSpPr>
        <p:spPr>
          <a:xfrm>
            <a:off x="6696836" y="-7282849"/>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1</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0" y="1252414"/>
            <a:ext cx="6858435" cy="5143827"/>
          </a:xfrm>
          <a:prstGeom prst="rect">
            <a:avLst/>
          </a:prstGeom>
        </p:spPr>
      </p:pic>
      <p:sp>
        <p:nvSpPr>
          <p:cNvPr id="3" name="!! ô 2">
            <a:extLst>
              <a:ext uri="{FF2B5EF4-FFF2-40B4-BE49-F238E27FC236}">
                <a16:creationId xmlns:a16="http://schemas.microsoft.com/office/drawing/2014/main" id="{909AB204-F19A-4112-8C64-3E230714149D}"/>
              </a:ext>
            </a:extLst>
          </p:cNvPr>
          <p:cNvSpPr txBox="1"/>
          <p:nvPr/>
        </p:nvSpPr>
        <p:spPr>
          <a:xfrm>
            <a:off x="6600604" y="-6186417"/>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58" name="!! ô 1">
            <a:extLst>
              <a:ext uri="{FF2B5EF4-FFF2-40B4-BE49-F238E27FC236}">
                <a16:creationId xmlns:a16="http://schemas.microsoft.com/office/drawing/2014/main" id="{8BCCBF63-C802-44D6-B7E4-804D8B97A6F1}"/>
              </a:ext>
            </a:extLst>
          </p:cNvPr>
          <p:cNvSpPr txBox="1"/>
          <p:nvPr/>
        </p:nvSpPr>
        <p:spPr>
          <a:xfrm>
            <a:off x="6600604" y="-4112311"/>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48" name="TextBox 47">
            <a:extLst>
              <a:ext uri="{FF2B5EF4-FFF2-40B4-BE49-F238E27FC236}">
                <a16:creationId xmlns:a16="http://schemas.microsoft.com/office/drawing/2014/main" id="{69446488-C934-4CDB-BEF2-6BA5012C3824}"/>
              </a:ext>
            </a:extLst>
          </p:cNvPr>
          <p:cNvSpPr txBox="1"/>
          <p:nvPr/>
        </p:nvSpPr>
        <p:spPr>
          <a:xfrm>
            <a:off x="6696836" y="461759"/>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2</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60" name="TextBox 59">
            <a:extLst>
              <a:ext uri="{FF2B5EF4-FFF2-40B4-BE49-F238E27FC236}">
                <a16:creationId xmlns:a16="http://schemas.microsoft.com/office/drawing/2014/main" id="{4E6A86D3-82BE-496C-8EEA-960C8281CDD9}"/>
              </a:ext>
            </a:extLst>
          </p:cNvPr>
          <p:cNvSpPr txBox="1"/>
          <p:nvPr/>
        </p:nvSpPr>
        <p:spPr>
          <a:xfrm>
            <a:off x="6725437" y="1488791"/>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2</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61" name="!! ô 4">
            <a:extLst>
              <a:ext uri="{FF2B5EF4-FFF2-40B4-BE49-F238E27FC236}">
                <a16:creationId xmlns:a16="http://schemas.microsoft.com/office/drawing/2014/main" id="{4AF88E50-A662-4874-9C69-F908326F3E96}"/>
              </a:ext>
            </a:extLst>
          </p:cNvPr>
          <p:cNvSpPr txBox="1"/>
          <p:nvPr/>
        </p:nvSpPr>
        <p:spPr>
          <a:xfrm>
            <a:off x="6631084" y="2512110"/>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62" name="!! ô 3">
            <a:extLst>
              <a:ext uri="{FF2B5EF4-FFF2-40B4-BE49-F238E27FC236}">
                <a16:creationId xmlns:a16="http://schemas.microsoft.com/office/drawing/2014/main" id="{8F35A0F4-E854-463E-90AD-0D7CECA38D1C}"/>
              </a:ext>
            </a:extLst>
          </p:cNvPr>
          <p:cNvSpPr txBox="1"/>
          <p:nvPr/>
        </p:nvSpPr>
        <p:spPr>
          <a:xfrm>
            <a:off x="6625220" y="4000065"/>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16" name="TextBox 15">
            <a:extLst>
              <a:ext uri="{FF2B5EF4-FFF2-40B4-BE49-F238E27FC236}">
                <a16:creationId xmlns:a16="http://schemas.microsoft.com/office/drawing/2014/main" id="{D5468DF1-6650-41DE-A142-93E2F4B58DF8}"/>
              </a:ext>
            </a:extLst>
          </p:cNvPr>
          <p:cNvSpPr txBox="1"/>
          <p:nvPr/>
        </p:nvSpPr>
        <p:spPr>
          <a:xfrm>
            <a:off x="2527337" y="3483660"/>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2</a:t>
            </a:r>
            <a:endParaRPr lang="en-MY" sz="4400" dirty="0">
              <a:solidFill>
                <a:schemeClr val="bg1"/>
              </a:solidFill>
            </a:endParaRPr>
          </a:p>
        </p:txBody>
      </p:sp>
      <p:pic>
        <p:nvPicPr>
          <p:cNvPr id="18" name="Picture 17">
            <a:extLst>
              <a:ext uri="{FF2B5EF4-FFF2-40B4-BE49-F238E27FC236}">
                <a16:creationId xmlns:a16="http://schemas.microsoft.com/office/drawing/2014/main" id="{07245DB8-F3A3-442D-A00D-2FEABFE748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2" y="-6430838"/>
            <a:ext cx="6858435" cy="5143828"/>
          </a:xfrm>
          <a:prstGeom prst="roundRect">
            <a:avLst>
              <a:gd name="adj" fmla="val 7651"/>
            </a:avLst>
          </a:prstGeom>
        </p:spPr>
      </p:pic>
      <p:sp>
        <p:nvSpPr>
          <p:cNvPr id="19" name="TextBox 18">
            <a:extLst>
              <a:ext uri="{FF2B5EF4-FFF2-40B4-BE49-F238E27FC236}">
                <a16:creationId xmlns:a16="http://schemas.microsoft.com/office/drawing/2014/main" id="{E29E9A58-9961-416B-ADB1-A0271298CD9A}"/>
              </a:ext>
            </a:extLst>
          </p:cNvPr>
          <p:cNvSpPr txBox="1"/>
          <p:nvPr/>
        </p:nvSpPr>
        <p:spPr>
          <a:xfrm>
            <a:off x="12664424" y="2527389"/>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3</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0" name="TextBox 19">
            <a:extLst>
              <a:ext uri="{FF2B5EF4-FFF2-40B4-BE49-F238E27FC236}">
                <a16:creationId xmlns:a16="http://schemas.microsoft.com/office/drawing/2014/main" id="{579BA848-7519-4DA6-8535-5AF7053B6C3B}"/>
              </a:ext>
            </a:extLst>
          </p:cNvPr>
          <p:cNvSpPr txBox="1"/>
          <p:nvPr/>
        </p:nvSpPr>
        <p:spPr>
          <a:xfrm>
            <a:off x="15527665" y="3554421"/>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3</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Tree>
    <p:extLst>
      <p:ext uri="{BB962C8B-B14F-4D97-AF65-F5344CB8AC3E}">
        <p14:creationId xmlns:p14="http://schemas.microsoft.com/office/powerpoint/2010/main" val="4202072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786E3"/>
            </a:gs>
            <a:gs pos="48000">
              <a:srgbClr val="A786E3"/>
            </a:gs>
            <a:gs pos="100000">
              <a:srgbClr val="F5E7FE"/>
            </a:gs>
          </a:gsLst>
          <a:lin ang="16200000" scaled="1"/>
          <a:tileRect/>
        </a:gradFill>
        <a:effectLst/>
      </p:bgPr>
    </p:bg>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4A752ADF-11F7-460C-91AB-0EA73692509D}"/>
              </a:ext>
            </a:extLst>
          </p:cNvPr>
          <p:cNvSpPr/>
          <p:nvPr/>
        </p:nvSpPr>
        <p:spPr>
          <a:xfrm rot="1277677">
            <a:off x="-3952963" y="-1609778"/>
            <a:ext cx="10793699" cy="10490327"/>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0">
            <a:extLst>
              <a:ext uri="{FF2B5EF4-FFF2-40B4-BE49-F238E27FC236}">
                <a16:creationId xmlns:a16="http://schemas.microsoft.com/office/drawing/2014/main" id="{AFF4FAC1-FBC1-4CFA-9343-53D3E7DE754C}"/>
              </a:ext>
            </a:extLst>
          </p:cNvPr>
          <p:cNvSpPr/>
          <p:nvPr/>
        </p:nvSpPr>
        <p:spPr>
          <a:xfrm rot="1277677">
            <a:off x="4428562" y="5142143"/>
            <a:ext cx="2276437" cy="2212454"/>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2" name="Oval 31">
            <a:extLst>
              <a:ext uri="{FF2B5EF4-FFF2-40B4-BE49-F238E27FC236}">
                <a16:creationId xmlns:a16="http://schemas.microsoft.com/office/drawing/2014/main" id="{5F68B297-CFEF-44ED-BFAB-D7EFD1F32345}"/>
              </a:ext>
            </a:extLst>
          </p:cNvPr>
          <p:cNvSpPr/>
          <p:nvPr/>
        </p:nvSpPr>
        <p:spPr>
          <a:xfrm rot="1277677">
            <a:off x="-111398" y="4233616"/>
            <a:ext cx="1879566" cy="1822360"/>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dirty="0"/>
              <a:t>.</a:t>
            </a:r>
          </a:p>
        </p:txBody>
      </p:sp>
      <p:sp>
        <p:nvSpPr>
          <p:cNvPr id="33" name="Oval 32">
            <a:extLst>
              <a:ext uri="{FF2B5EF4-FFF2-40B4-BE49-F238E27FC236}">
                <a16:creationId xmlns:a16="http://schemas.microsoft.com/office/drawing/2014/main" id="{02DF7D26-8A36-4B42-AA51-7121C4D907DB}"/>
              </a:ext>
            </a:extLst>
          </p:cNvPr>
          <p:cNvSpPr/>
          <p:nvPr/>
        </p:nvSpPr>
        <p:spPr>
          <a:xfrm rot="1277677">
            <a:off x="2076630" y="-974284"/>
            <a:ext cx="2308831" cy="2339011"/>
          </a:xfrm>
          <a:prstGeom prst="ellipse">
            <a:avLst/>
          </a:prstGeom>
          <a:gradFill flip="none" rotWithShape="1">
            <a:gsLst>
              <a:gs pos="0">
                <a:srgbClr val="9F7BDE"/>
              </a:gs>
              <a:gs pos="50000">
                <a:srgbClr val="C3AFF4"/>
              </a:gs>
              <a:gs pos="100000">
                <a:srgbClr val="F8EA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7" name="Picture 16">
            <a:extLst>
              <a:ext uri="{FF2B5EF4-FFF2-40B4-BE49-F238E27FC236}">
                <a16:creationId xmlns:a16="http://schemas.microsoft.com/office/drawing/2014/main" id="{1C2296FF-597C-4570-AE1E-3696C5069BE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22" b="94778" l="10000" r="90000">
                        <a14:foregroundMark x1="43333" y1="10000" x2="49583" y2="7333"/>
                        <a14:foregroundMark x1="49583" y1="7333" x2="55583" y2="9333"/>
                        <a14:foregroundMark x1="43500" y1="27333" x2="38083" y2="30444"/>
                        <a14:foregroundMark x1="47500" y1="94778" x2="54917" y2="89111"/>
                        <a14:backgroundMark x1="63500" y1="13333" x2="71750" y2="19444"/>
                        <a14:backgroundMark x1="61750" y1="12444" x2="65583" y2="14444"/>
                        <a14:backgroundMark x1="63000" y1="13111" x2="73167" y2="19444"/>
                        <a14:backgroundMark x1="64750" y1="14778" x2="68750" y2="16556"/>
                      </a14:backgroundRemoval>
                    </a14:imgEffect>
                  </a14:imgLayer>
                </a14:imgProps>
              </a:ext>
            </a:extLst>
          </a:blip>
          <a:stretch>
            <a:fillRect/>
          </a:stretch>
        </p:blipFill>
        <p:spPr>
          <a:xfrm>
            <a:off x="91470" y="1870322"/>
            <a:ext cx="6858435" cy="5143824"/>
          </a:xfrm>
          <a:prstGeom prst="rect">
            <a:avLst/>
          </a:prstGeom>
        </p:spPr>
      </p:pic>
      <p:pic>
        <p:nvPicPr>
          <p:cNvPr id="47" name="Picture 46">
            <a:extLst>
              <a:ext uri="{FF2B5EF4-FFF2-40B4-BE49-F238E27FC236}">
                <a16:creationId xmlns:a16="http://schemas.microsoft.com/office/drawing/2014/main" id="{D7696CA6-DE2D-4350-B0A6-A355548B2902}"/>
              </a:ext>
            </a:extLst>
          </p:cNvPr>
          <p:cNvPicPr>
            <a:picLocks noChangeAspect="1"/>
          </p:cNvPicPr>
          <p:nvPr/>
        </p:nvPicPr>
        <p:blipFill>
          <a:blip r:embed="rId4"/>
          <a:stretch>
            <a:fillRect/>
          </a:stretch>
        </p:blipFill>
        <p:spPr>
          <a:xfrm>
            <a:off x="-7550844" y="4751615"/>
            <a:ext cx="6858435" cy="5143827"/>
          </a:xfrm>
          <a:prstGeom prst="rect">
            <a:avLst/>
          </a:prstGeom>
        </p:spPr>
      </p:pic>
      <p:sp>
        <p:nvSpPr>
          <p:cNvPr id="48" name="TextBox 47">
            <a:extLst>
              <a:ext uri="{FF2B5EF4-FFF2-40B4-BE49-F238E27FC236}">
                <a16:creationId xmlns:a16="http://schemas.microsoft.com/office/drawing/2014/main" id="{69446488-C934-4CDB-BEF2-6BA5012C3824}"/>
              </a:ext>
            </a:extLst>
          </p:cNvPr>
          <p:cNvSpPr txBox="1"/>
          <p:nvPr/>
        </p:nvSpPr>
        <p:spPr>
          <a:xfrm>
            <a:off x="6696836" y="-7369258"/>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2</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60" name="TextBox 59">
            <a:extLst>
              <a:ext uri="{FF2B5EF4-FFF2-40B4-BE49-F238E27FC236}">
                <a16:creationId xmlns:a16="http://schemas.microsoft.com/office/drawing/2014/main" id="{4E6A86D3-82BE-496C-8EEA-960C8281CDD9}"/>
              </a:ext>
            </a:extLst>
          </p:cNvPr>
          <p:cNvSpPr txBox="1"/>
          <p:nvPr/>
        </p:nvSpPr>
        <p:spPr>
          <a:xfrm>
            <a:off x="6725437" y="-5591949"/>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2</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61" name="!! ô 4">
            <a:extLst>
              <a:ext uri="{FF2B5EF4-FFF2-40B4-BE49-F238E27FC236}">
                <a16:creationId xmlns:a16="http://schemas.microsoft.com/office/drawing/2014/main" id="{4AF88E50-A662-4874-9C69-F908326F3E96}"/>
              </a:ext>
            </a:extLst>
          </p:cNvPr>
          <p:cNvSpPr txBox="1"/>
          <p:nvPr/>
        </p:nvSpPr>
        <p:spPr>
          <a:xfrm>
            <a:off x="6631084" y="-4451399"/>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62" name="!! ô 3">
            <a:extLst>
              <a:ext uri="{FF2B5EF4-FFF2-40B4-BE49-F238E27FC236}">
                <a16:creationId xmlns:a16="http://schemas.microsoft.com/office/drawing/2014/main" id="{8F35A0F4-E854-463E-90AD-0D7CECA38D1C}"/>
              </a:ext>
            </a:extLst>
          </p:cNvPr>
          <p:cNvSpPr txBox="1"/>
          <p:nvPr/>
        </p:nvSpPr>
        <p:spPr>
          <a:xfrm>
            <a:off x="6625220" y="-2002153"/>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pic>
        <p:nvPicPr>
          <p:cNvPr id="18" name="Picture 17">
            <a:extLst>
              <a:ext uri="{FF2B5EF4-FFF2-40B4-BE49-F238E27FC236}">
                <a16:creationId xmlns:a16="http://schemas.microsoft.com/office/drawing/2014/main" id="{07245DB8-F3A3-442D-A00D-2FEABFE748B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000" b="93333" l="10000" r="90000">
                        <a14:foregroundMark x1="45750" y1="91778" x2="54000" y2="93444"/>
                        <a14:foregroundMark x1="54000" y1="93444" x2="56833" y2="90778"/>
                        <a14:foregroundMark x1="51917" y1="63667" x2="48083" y2="50778"/>
                        <a14:foregroundMark x1="48083" y1="50778" x2="46917" y2="50222"/>
                        <a14:foregroundMark x1="15417" y1="31889" x2="49083" y2="6000"/>
                        <a14:foregroundMark x1="49083" y1="6000" x2="66690" y2="16851"/>
                        <a14:foregroundMark x1="78226" y1="26510" x2="80083" y2="29444"/>
                        <a14:foregroundMark x1="80083" y1="29444" x2="80083" y2="29778"/>
                        <a14:foregroundMark x1="42833" y1="90111" x2="33000" y2="83222"/>
                        <a14:backgroundMark x1="72083" y1="20889" x2="68417" y2="17222"/>
                        <a14:backgroundMark x1="71833" y1="20444" x2="77583" y2="23556"/>
                        <a14:backgroundMark x1="67333" y1="17000" x2="78750" y2="25778"/>
                        <a14:backgroundMark x1="67750" y1="17444" x2="66583" y2="16556"/>
                      </a14:backgroundRemoval>
                    </a14:imgEffect>
                  </a14:imgLayer>
                </a14:imgProps>
              </a:ext>
            </a:extLst>
          </a:blip>
          <a:stretch>
            <a:fillRect/>
          </a:stretch>
        </p:blipFill>
        <p:spPr>
          <a:xfrm>
            <a:off x="64942" y="-13737"/>
            <a:ext cx="6858435" cy="5143828"/>
          </a:xfrm>
          <a:prstGeom prst="roundRect">
            <a:avLst>
              <a:gd name="adj" fmla="val 7651"/>
            </a:avLst>
          </a:prstGeom>
        </p:spPr>
      </p:pic>
      <p:sp>
        <p:nvSpPr>
          <p:cNvPr id="19" name="TextBox 18">
            <a:extLst>
              <a:ext uri="{FF2B5EF4-FFF2-40B4-BE49-F238E27FC236}">
                <a16:creationId xmlns:a16="http://schemas.microsoft.com/office/drawing/2014/main" id="{CF39270A-48DB-493B-868C-1B1459E768C2}"/>
              </a:ext>
            </a:extLst>
          </p:cNvPr>
          <p:cNvSpPr txBox="1"/>
          <p:nvPr/>
        </p:nvSpPr>
        <p:spPr>
          <a:xfrm>
            <a:off x="6923377" y="2527389"/>
            <a:ext cx="5430222" cy="1107996"/>
          </a:xfrm>
          <a:prstGeom prst="rect">
            <a:avLst/>
          </a:prstGeom>
          <a:noFill/>
        </p:spPr>
        <p:txBody>
          <a:bodyPr wrap="square" rtlCol="0">
            <a:spAutoFit/>
          </a:bodyPr>
          <a:lstStyle/>
          <a:p>
            <a:r>
              <a:rPr lang="en-US" sz="6600" b="1">
                <a:solidFill>
                  <a:srgbClr val="7030A0"/>
                </a:solidFill>
                <a:latin typeface="Arial" panose="020B0604020202020204" pitchFamily="34" charset="0"/>
                <a:ea typeface="Dongle" pitchFamily="2" charset="-127"/>
                <a:cs typeface="Arial" panose="020B0604020202020204" pitchFamily="34" charset="0"/>
              </a:rPr>
              <a:t>Nội dung 3</a:t>
            </a:r>
            <a:endParaRPr lang="vi-VN" sz="6600" b="1">
              <a:solidFill>
                <a:srgbClr val="7030A0"/>
              </a:solidFill>
              <a:latin typeface="Arial" panose="020B0604020202020204" pitchFamily="34" charset="0"/>
              <a:ea typeface="Dongle" pitchFamily="2" charset="-127"/>
              <a:cs typeface="Arial" panose="020B0604020202020204" pitchFamily="34" charset="0"/>
            </a:endParaRPr>
          </a:p>
        </p:txBody>
      </p:sp>
      <p:sp>
        <p:nvSpPr>
          <p:cNvPr id="20" name="TextBox 19">
            <a:extLst>
              <a:ext uri="{FF2B5EF4-FFF2-40B4-BE49-F238E27FC236}">
                <a16:creationId xmlns:a16="http://schemas.microsoft.com/office/drawing/2014/main" id="{A1EB9B1B-60F9-4CF8-B2FF-BB01626477E0}"/>
              </a:ext>
            </a:extLst>
          </p:cNvPr>
          <p:cNvSpPr txBox="1"/>
          <p:nvPr/>
        </p:nvSpPr>
        <p:spPr>
          <a:xfrm>
            <a:off x="6951978" y="3554421"/>
            <a:ext cx="3796135" cy="400110"/>
          </a:xfrm>
          <a:prstGeom prst="rect">
            <a:avLst/>
          </a:prstGeom>
          <a:noFill/>
        </p:spPr>
        <p:txBody>
          <a:bodyPr wrap="square" rtlCol="0">
            <a:spAutoFit/>
          </a:bodyPr>
          <a:lstStyle/>
          <a:p>
            <a:r>
              <a:rPr lang="en-US" sz="2000">
                <a:solidFill>
                  <a:schemeClr val="bg1"/>
                </a:solidFill>
                <a:latin typeface="Arial" panose="020B0604020202020204" pitchFamily="34" charset="0"/>
                <a:ea typeface="Dongle" pitchFamily="2" charset="-127"/>
                <a:cs typeface="Arial" panose="020B0604020202020204" pitchFamily="34" charset="0"/>
              </a:rPr>
              <a:t>Nhập nội dung 3</a:t>
            </a:r>
            <a:endParaRPr lang="vi-VN" sz="2000">
              <a:solidFill>
                <a:schemeClr val="bg1"/>
              </a:solidFill>
              <a:latin typeface="Arial" panose="020B0604020202020204" pitchFamily="34" charset="0"/>
              <a:ea typeface="Dongle" pitchFamily="2" charset="-127"/>
              <a:cs typeface="Arial" panose="020B0604020202020204" pitchFamily="34" charset="0"/>
            </a:endParaRPr>
          </a:p>
        </p:txBody>
      </p:sp>
      <p:sp>
        <p:nvSpPr>
          <p:cNvPr id="21" name="!! ô 6">
            <a:extLst>
              <a:ext uri="{FF2B5EF4-FFF2-40B4-BE49-F238E27FC236}">
                <a16:creationId xmlns:a16="http://schemas.microsoft.com/office/drawing/2014/main" id="{9F84B073-7327-46FD-8F47-4F48C77190E3}"/>
              </a:ext>
            </a:extLst>
          </p:cNvPr>
          <p:cNvSpPr txBox="1"/>
          <p:nvPr/>
        </p:nvSpPr>
        <p:spPr>
          <a:xfrm>
            <a:off x="6631084" y="7342018"/>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24" name="!! ô 5">
            <a:extLst>
              <a:ext uri="{FF2B5EF4-FFF2-40B4-BE49-F238E27FC236}">
                <a16:creationId xmlns:a16="http://schemas.microsoft.com/office/drawing/2014/main" id="{ABA36402-2A85-47B2-937C-7BF47A04FF9A}"/>
              </a:ext>
            </a:extLst>
          </p:cNvPr>
          <p:cNvSpPr txBox="1"/>
          <p:nvPr/>
        </p:nvSpPr>
        <p:spPr>
          <a:xfrm>
            <a:off x="6625220" y="11010464"/>
            <a:ext cx="5458824" cy="1384995"/>
          </a:xfrm>
          <a:prstGeom prst="rect">
            <a:avLst/>
          </a:prstGeom>
          <a:noFill/>
        </p:spPr>
        <p:txBody>
          <a:bodyPr wrap="square" rtlCol="0">
            <a:spAutoFit/>
          </a:bodyPr>
          <a:lstStyle/>
          <a:p>
            <a:r>
              <a:rPr lang="en-US" sz="1400">
                <a:solidFill>
                  <a:srgbClr val="7030A0"/>
                </a:solidFill>
                <a:latin typeface="Arial" panose="020B0604020202020204" pitchFamily="34" charset="0"/>
                <a:ea typeface="Dongle" pitchFamily="2" charset="-127"/>
                <a:cs typeface="Arial" panose="020B0604020202020204" pitchFamily="34" charset="0"/>
              </a:rPr>
              <a:t>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a:t>
            </a:r>
            <a:endParaRPr lang="vi-VN" sz="1400">
              <a:solidFill>
                <a:srgbClr val="7030A0"/>
              </a:solidFill>
              <a:latin typeface="Arial" panose="020B0604020202020204" pitchFamily="34" charset="0"/>
              <a:ea typeface="Dongle" pitchFamily="2" charset="-127"/>
              <a:cs typeface="Arial" panose="020B0604020202020204" pitchFamily="34" charset="0"/>
            </a:endParaRPr>
          </a:p>
        </p:txBody>
      </p:sp>
      <p:sp>
        <p:nvSpPr>
          <p:cNvPr id="25" name="TextBox 24">
            <a:extLst>
              <a:ext uri="{FF2B5EF4-FFF2-40B4-BE49-F238E27FC236}">
                <a16:creationId xmlns:a16="http://schemas.microsoft.com/office/drawing/2014/main" id="{936F0B17-7152-4D4D-ABCF-42EE9E7860FF}"/>
              </a:ext>
            </a:extLst>
          </p:cNvPr>
          <p:cNvSpPr txBox="1"/>
          <p:nvPr/>
        </p:nvSpPr>
        <p:spPr>
          <a:xfrm rot="243707">
            <a:off x="-6980333" y="2344421"/>
            <a:ext cx="11509828" cy="1862048"/>
          </a:xfrm>
          <a:prstGeom prst="rect">
            <a:avLst/>
          </a:prstGeom>
          <a:noFill/>
          <a:scene3d>
            <a:camera prst="isometricOffAxis2Right"/>
            <a:lightRig rig="threePt" dir="t"/>
          </a:scene3d>
        </p:spPr>
        <p:txBody>
          <a:bodyPr wrap="square">
            <a:spAutoFit/>
          </a:bodyPr>
          <a:lstStyle/>
          <a:p>
            <a:r>
              <a:rPr lang="en-MY" sz="11500" b="1">
                <a:solidFill>
                  <a:schemeClr val="bg1"/>
                </a:solidFill>
                <a:latin typeface="Gotham" panose="02000804040000020004" pitchFamily="2" charset="0"/>
              </a:rPr>
              <a:t>Nội dung 3</a:t>
            </a:r>
            <a:endParaRPr lang="en-MY" sz="11500" dirty="0">
              <a:solidFill>
                <a:schemeClr val="bg1"/>
              </a:solidFill>
            </a:endParaRPr>
          </a:p>
        </p:txBody>
      </p:sp>
      <p:sp>
        <p:nvSpPr>
          <p:cNvPr id="26" name="TextBox 25">
            <a:extLst>
              <a:ext uri="{FF2B5EF4-FFF2-40B4-BE49-F238E27FC236}">
                <a16:creationId xmlns:a16="http://schemas.microsoft.com/office/drawing/2014/main" id="{63726D85-D390-4C2D-A35D-2D123739EDF3}"/>
              </a:ext>
            </a:extLst>
          </p:cNvPr>
          <p:cNvSpPr txBox="1"/>
          <p:nvPr/>
        </p:nvSpPr>
        <p:spPr>
          <a:xfrm>
            <a:off x="2261120" y="-434431"/>
            <a:ext cx="11807370" cy="769441"/>
          </a:xfrm>
          <a:prstGeom prst="rect">
            <a:avLst/>
          </a:prstGeom>
          <a:noFill/>
          <a:scene3d>
            <a:camera prst="isometricBottomDown"/>
            <a:lightRig rig="threePt" dir="t"/>
          </a:scene3d>
        </p:spPr>
        <p:txBody>
          <a:bodyPr wrap="square">
            <a:spAutoFit/>
          </a:bodyPr>
          <a:lstStyle/>
          <a:p>
            <a:r>
              <a:rPr lang="en-MY" sz="4400" b="1">
                <a:solidFill>
                  <a:schemeClr val="bg1"/>
                </a:solidFill>
                <a:latin typeface="Gotham" panose="02000804040000020004" pitchFamily="2" charset="0"/>
              </a:rPr>
              <a:t>Nội dung 3</a:t>
            </a:r>
            <a:endParaRPr lang="en-MY" sz="4400" dirty="0">
              <a:solidFill>
                <a:schemeClr val="bg1"/>
              </a:solidFill>
            </a:endParaRPr>
          </a:p>
        </p:txBody>
      </p:sp>
    </p:spTree>
    <p:extLst>
      <p:ext uri="{BB962C8B-B14F-4D97-AF65-F5344CB8AC3E}">
        <p14:creationId xmlns:p14="http://schemas.microsoft.com/office/powerpoint/2010/main" val="1773154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1780</Words>
  <Application>Microsoft Office PowerPoint</Application>
  <PresentationFormat>Widescreen</PresentationFormat>
  <Paragraphs>182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Dongle</vt:lpstr>
      <vt:lpstr>Arial</vt:lpstr>
      <vt:lpstr>Calibri</vt:lpstr>
      <vt:lpstr>Calibri Light</vt:lpstr>
      <vt:lpstr>Dancing Script</vt:lpstr>
      <vt:lpstr>Gotham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 Nguyễn</dc:creator>
  <cp:lastModifiedBy>Công Nguyễn</cp:lastModifiedBy>
  <cp:revision>1</cp:revision>
  <dcterms:created xsi:type="dcterms:W3CDTF">2022-01-20T02:30:25Z</dcterms:created>
  <dcterms:modified xsi:type="dcterms:W3CDTF">2022-01-20T04:00:41Z</dcterms:modified>
</cp:coreProperties>
</file>